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908" r:id="rId1"/>
  </p:sldMasterIdLst>
  <p:notesMasterIdLst>
    <p:notesMasterId r:id="rId31"/>
  </p:notesMasterIdLst>
  <p:sldIdLst>
    <p:sldId id="292" r:id="rId2"/>
    <p:sldId id="257" r:id="rId3"/>
    <p:sldId id="259" r:id="rId4"/>
    <p:sldId id="283" r:id="rId5"/>
    <p:sldId id="266" r:id="rId6"/>
    <p:sldId id="264" r:id="rId7"/>
    <p:sldId id="276" r:id="rId8"/>
    <p:sldId id="293" r:id="rId9"/>
    <p:sldId id="262" r:id="rId10"/>
    <p:sldId id="282" r:id="rId11"/>
    <p:sldId id="273" r:id="rId12"/>
    <p:sldId id="270" r:id="rId13"/>
    <p:sldId id="267" r:id="rId14"/>
    <p:sldId id="277" r:id="rId15"/>
    <p:sldId id="279" r:id="rId16"/>
    <p:sldId id="284" r:id="rId17"/>
    <p:sldId id="285" r:id="rId18"/>
    <p:sldId id="287" r:id="rId19"/>
    <p:sldId id="288" r:id="rId20"/>
    <p:sldId id="280" r:id="rId21"/>
    <p:sldId id="294" r:id="rId22"/>
    <p:sldId id="295" r:id="rId23"/>
    <p:sldId id="296" r:id="rId24"/>
    <p:sldId id="297" r:id="rId25"/>
    <p:sldId id="299" r:id="rId26"/>
    <p:sldId id="298" r:id="rId27"/>
    <p:sldId id="271" r:id="rId28"/>
    <p:sldId id="274" r:id="rId29"/>
    <p:sldId id="275" r:id="rId30"/>
  </p:sldIdLst>
  <p:sldSz cx="24384000" cy="13716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86EAB"/>
    <a:srgbClr val="1829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2588191-4490-A862-BFA1-10B86B568734}" v="1636" dt="2022-04-06T22:15:43.495"/>
    <p1510:client id="{4CCB600F-90A6-B9D5-07D7-07F4B5767AD1}" v="60" dt="2022-04-06T22:19:49.423"/>
    <p1510:client id="{5A3959EF-694A-1348-9AAD-B3F2C5972748}" v="872" dt="2022-04-06T22:12:21.087"/>
    <p1510:client id="{851EDBC4-D7D5-766F-846A-6918E04A2865}" v="47" dt="2022-04-06T00:19:11.035"/>
    <p1510:client id="{FC7D9678-EE9E-446B-A092-ADD3D50B278E}" v="12" dt="2022-04-06T18:07:46.586"/>
  </p1510:revLst>
</p1510:revInfo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chemeClr val="accent4"/>
          </a:solidFill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EFA07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254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254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chemeClr val="accent4">
              <a:hueOff val="3712597"/>
              <a:satOff val="-23099"/>
              <a:lumOff val="5802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9BCEF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2871FF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D1F6"/>
          </a:solidFill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E7FE9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D5D5D5"/>
          </a:solidFill>
        </a:fill>
      </a:tcStyle>
    </a:wholeTbl>
    <a:band2H>
      <a:tcTxStyle/>
      <a:tcStyle>
        <a:tcBdr/>
        <a:fill>
          <a:solidFill>
            <a:srgbClr val="EAEAEA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929292"/>
          </a:solidFill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D5D5D5"/>
          </a:solidFill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929292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2963536-2BAC-4E5B-ABD8-16F8D5AE45F4}" type="doc">
      <dgm:prSet loTypeId="urn:microsoft.com/office/officeart/2018/2/layout/IconLabelDescription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4287CC26-CC4D-4CB0-81C7-E02B5054CA29}">
      <dgm:prSet phldrT="[Text]" phldr="0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>
              <a:latin typeface="Century Gothic" panose="020B0502020202020204"/>
            </a:rPr>
            <a:t> Iteration # 1</a:t>
          </a:r>
          <a:endParaRPr lang="en-US"/>
        </a:p>
      </dgm:t>
    </dgm:pt>
    <dgm:pt modelId="{C7F273C2-D4C7-46A7-B428-F75207FF4127}" type="parTrans" cxnId="{BEB7D33B-79C1-4E21-ACD3-D587E9334251}">
      <dgm:prSet/>
      <dgm:spPr/>
      <dgm:t>
        <a:bodyPr/>
        <a:lstStyle/>
        <a:p>
          <a:endParaRPr lang="en-US"/>
        </a:p>
      </dgm:t>
    </dgm:pt>
    <dgm:pt modelId="{3AAE9206-2B44-4B85-B6B0-768D9BC68732}" type="sibTrans" cxnId="{BEB7D33B-79C1-4E21-ACD3-D587E9334251}">
      <dgm:prSet/>
      <dgm:spPr/>
      <dgm:t>
        <a:bodyPr/>
        <a:lstStyle/>
        <a:p>
          <a:endParaRPr lang="en-US"/>
        </a:p>
      </dgm:t>
    </dgm:pt>
    <dgm:pt modelId="{08A746FE-335E-4CAC-9913-E556BD898B39}">
      <dgm:prSet phldrT="[Text]" phldr="0"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Century Gothic" panose="020B0502020202020204"/>
            </a:rPr>
            <a:t> Project Description</a:t>
          </a:r>
          <a:endParaRPr lang="en-US"/>
        </a:p>
      </dgm:t>
    </dgm:pt>
    <dgm:pt modelId="{DE1E1081-BD41-47B8-9571-A98B891D490E}" type="parTrans" cxnId="{515522A3-E568-4523-B16A-08A079A3C2CB}">
      <dgm:prSet/>
      <dgm:spPr/>
      <dgm:t>
        <a:bodyPr/>
        <a:lstStyle/>
        <a:p>
          <a:endParaRPr lang="en-US"/>
        </a:p>
      </dgm:t>
    </dgm:pt>
    <dgm:pt modelId="{B0BB7FFA-5DBE-4580-9EF5-E65B99026A1D}" type="sibTrans" cxnId="{515522A3-E568-4523-B16A-08A079A3C2CB}">
      <dgm:prSet/>
      <dgm:spPr/>
      <dgm:t>
        <a:bodyPr/>
        <a:lstStyle/>
        <a:p>
          <a:endParaRPr lang="en-US"/>
        </a:p>
      </dgm:t>
    </dgm:pt>
    <dgm:pt modelId="{7C90526B-58DB-450D-B187-82D9F42C6192}">
      <dgm:prSet phldrT="[Text]" phldr="0"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Century Gothic" panose="020B0502020202020204"/>
            </a:rPr>
            <a:t> Requirements</a:t>
          </a:r>
          <a:endParaRPr lang="en-US"/>
        </a:p>
      </dgm:t>
    </dgm:pt>
    <dgm:pt modelId="{A028B802-5BD2-4941-B1F0-17C9759B8973}" type="parTrans" cxnId="{84FC2846-3812-46D7-8C8F-771B71056AF1}">
      <dgm:prSet/>
      <dgm:spPr/>
      <dgm:t>
        <a:bodyPr/>
        <a:lstStyle/>
        <a:p>
          <a:endParaRPr lang="en-US"/>
        </a:p>
      </dgm:t>
    </dgm:pt>
    <dgm:pt modelId="{4DE777A4-72BC-4589-9E71-D3454CE6D27C}" type="sibTrans" cxnId="{84FC2846-3812-46D7-8C8F-771B71056AF1}">
      <dgm:prSet/>
      <dgm:spPr/>
      <dgm:t>
        <a:bodyPr/>
        <a:lstStyle/>
        <a:p>
          <a:endParaRPr lang="en-US"/>
        </a:p>
      </dgm:t>
    </dgm:pt>
    <dgm:pt modelId="{A418B596-C8C3-4E2C-82FB-EC7004D52CC7}">
      <dgm:prSet phldrT="[Text]" phldr="0"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Century Gothic" panose="020B0502020202020204"/>
            </a:rPr>
            <a:t> Use Case Diagram</a:t>
          </a:r>
          <a:endParaRPr lang="en-US"/>
        </a:p>
      </dgm:t>
    </dgm:pt>
    <dgm:pt modelId="{68E95886-1E9D-49EF-9C8F-177EC5111642}" type="parTrans" cxnId="{FBB62A07-01FE-4719-B21D-03D499D29361}">
      <dgm:prSet/>
      <dgm:spPr/>
      <dgm:t>
        <a:bodyPr/>
        <a:lstStyle/>
        <a:p>
          <a:endParaRPr lang="en-US"/>
        </a:p>
      </dgm:t>
    </dgm:pt>
    <dgm:pt modelId="{0B19C90D-A41D-44C5-831F-645506100C00}" type="sibTrans" cxnId="{FBB62A07-01FE-4719-B21D-03D499D29361}">
      <dgm:prSet/>
      <dgm:spPr/>
      <dgm:t>
        <a:bodyPr/>
        <a:lstStyle/>
        <a:p>
          <a:endParaRPr lang="en-US"/>
        </a:p>
      </dgm:t>
    </dgm:pt>
    <dgm:pt modelId="{ED51D7CA-3E84-40C8-9B49-3237A18350EE}">
      <dgm:prSet phldrT="[Text]" phldr="0"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Century Gothic" panose="020B0502020202020204"/>
            </a:rPr>
            <a:t> High Level Use Case</a:t>
          </a:r>
          <a:endParaRPr lang="en-US"/>
        </a:p>
      </dgm:t>
    </dgm:pt>
    <dgm:pt modelId="{9EB9C6A3-FE38-4476-BD18-C250F858D12D}" type="parTrans" cxnId="{9B4AE01C-4930-44EC-9DC6-D8EE4551DA77}">
      <dgm:prSet/>
      <dgm:spPr/>
      <dgm:t>
        <a:bodyPr/>
        <a:lstStyle/>
        <a:p>
          <a:endParaRPr lang="en-US"/>
        </a:p>
      </dgm:t>
    </dgm:pt>
    <dgm:pt modelId="{1E14FCDD-608D-408A-868D-0ACACF9DCCA8}" type="sibTrans" cxnId="{9B4AE01C-4930-44EC-9DC6-D8EE4551DA77}">
      <dgm:prSet/>
      <dgm:spPr/>
      <dgm:t>
        <a:bodyPr/>
        <a:lstStyle/>
        <a:p>
          <a:endParaRPr lang="en-US"/>
        </a:p>
      </dgm:t>
    </dgm:pt>
    <dgm:pt modelId="{A043C61A-8597-4F6D-ACED-F90FD03E42E2}">
      <dgm:prSet phldrT="[Text]" phldr="0"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Century Gothic" panose="020B0502020202020204"/>
            </a:rPr>
            <a:t> Requirements User Case Traceability Matrix</a:t>
          </a:r>
        </a:p>
      </dgm:t>
    </dgm:pt>
    <dgm:pt modelId="{8FF715D7-F9F2-4DAC-A9F0-F84E73C0F026}" type="parTrans" cxnId="{EBB82304-0D61-47C8-A7DF-3F43682703DB}">
      <dgm:prSet/>
      <dgm:spPr/>
      <dgm:t>
        <a:bodyPr/>
        <a:lstStyle/>
        <a:p>
          <a:endParaRPr lang="en-US"/>
        </a:p>
      </dgm:t>
    </dgm:pt>
    <dgm:pt modelId="{5EFB7CE2-C107-4D3F-A613-6A6D91597C93}" type="sibTrans" cxnId="{EBB82304-0D61-47C8-A7DF-3F43682703DB}">
      <dgm:prSet/>
      <dgm:spPr/>
      <dgm:t>
        <a:bodyPr/>
        <a:lstStyle/>
        <a:p>
          <a:endParaRPr lang="en-US"/>
        </a:p>
      </dgm:t>
    </dgm:pt>
    <dgm:pt modelId="{08004DDB-A931-47D4-A6CD-DFFD756EACCD}">
      <dgm:prSet phldrT="[Text]" phldr="0"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Century Gothic" panose="020B0502020202020204"/>
            </a:rPr>
            <a:t> Domain Model</a:t>
          </a:r>
          <a:endParaRPr lang="en-US"/>
        </a:p>
      </dgm:t>
    </dgm:pt>
    <dgm:pt modelId="{DD300586-DF29-42B0-BF87-8E74A15B2941}" type="parTrans" cxnId="{D6E96EA3-F420-443D-B79D-9927B89450C5}">
      <dgm:prSet/>
      <dgm:spPr/>
      <dgm:t>
        <a:bodyPr/>
        <a:lstStyle/>
        <a:p>
          <a:endParaRPr lang="en-US"/>
        </a:p>
      </dgm:t>
    </dgm:pt>
    <dgm:pt modelId="{276E8902-E09E-4F0D-8084-602EF4D00429}" type="sibTrans" cxnId="{D6E96EA3-F420-443D-B79D-9927B89450C5}">
      <dgm:prSet/>
      <dgm:spPr/>
      <dgm:t>
        <a:bodyPr/>
        <a:lstStyle/>
        <a:p>
          <a:endParaRPr lang="en-US"/>
        </a:p>
      </dgm:t>
    </dgm:pt>
    <dgm:pt modelId="{62C4BE3F-DCBB-4E1F-AD1F-A2C84DF5E5CA}">
      <dgm:prSet phldrT="[Text]" phldr="0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>
              <a:latin typeface="Century Gothic" panose="020B0502020202020204"/>
            </a:rPr>
            <a:t> Iteration # 2 </a:t>
          </a:r>
          <a:endParaRPr lang="en-US"/>
        </a:p>
      </dgm:t>
    </dgm:pt>
    <dgm:pt modelId="{77102FA3-C856-4AE5-9436-FD797B5F3B48}" type="parTrans" cxnId="{41C9EE4B-37B7-4C6D-A75A-27E5E7994FE0}">
      <dgm:prSet/>
      <dgm:spPr/>
      <dgm:t>
        <a:bodyPr/>
        <a:lstStyle/>
        <a:p>
          <a:endParaRPr lang="en-US"/>
        </a:p>
      </dgm:t>
    </dgm:pt>
    <dgm:pt modelId="{CD318A9C-26BF-49B6-8392-5127D7AD34C1}" type="sibTrans" cxnId="{41C9EE4B-37B7-4C6D-A75A-27E5E7994FE0}">
      <dgm:prSet/>
      <dgm:spPr/>
      <dgm:t>
        <a:bodyPr/>
        <a:lstStyle/>
        <a:p>
          <a:endParaRPr lang="en-US"/>
        </a:p>
      </dgm:t>
    </dgm:pt>
    <dgm:pt modelId="{9E89231F-B8F9-4EC3-B385-E705BC28BB2A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Century Gothic" panose="020B0502020202020204"/>
            </a:rPr>
            <a:t> Sequence Diagrams</a:t>
          </a:r>
        </a:p>
      </dgm:t>
    </dgm:pt>
    <dgm:pt modelId="{D8231865-F9BD-4644-A6B8-28825C412D4F}" type="parTrans" cxnId="{9BAD594F-91E4-489C-80DE-237CAFA696EE}">
      <dgm:prSet/>
      <dgm:spPr/>
    </dgm:pt>
    <dgm:pt modelId="{873B7F14-58E9-42DA-B38F-735198E1D036}" type="sibTrans" cxnId="{9BAD594F-91E4-489C-80DE-237CAFA696EE}">
      <dgm:prSet/>
      <dgm:spPr/>
      <dgm:t>
        <a:bodyPr/>
        <a:lstStyle/>
        <a:p>
          <a:endParaRPr lang="en-US"/>
        </a:p>
      </dgm:t>
    </dgm:pt>
    <dgm:pt modelId="{034AADF8-418C-45F9-9C3D-372B807AA579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Century Gothic" panose="020B0502020202020204"/>
            </a:rPr>
            <a:t> Design Class Diagram </a:t>
          </a:r>
        </a:p>
      </dgm:t>
    </dgm:pt>
    <dgm:pt modelId="{80175DFC-86A0-426D-97F5-9C2F3EF8E4C5}" type="parTrans" cxnId="{CE3F3CB9-3A86-4EE5-969A-6171C0158F8A}">
      <dgm:prSet/>
      <dgm:spPr/>
    </dgm:pt>
    <dgm:pt modelId="{18B8BFD0-7216-42CD-9A4B-25CE464AE69C}" type="sibTrans" cxnId="{CE3F3CB9-3A86-4EE5-969A-6171C0158F8A}">
      <dgm:prSet/>
      <dgm:spPr/>
      <dgm:t>
        <a:bodyPr/>
        <a:lstStyle/>
        <a:p>
          <a:endParaRPr lang="en-US"/>
        </a:p>
      </dgm:t>
    </dgm:pt>
    <dgm:pt modelId="{028C2ACC-8D24-4321-B822-1266031F0D76}">
      <dgm:prSet phldr="0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>
              <a:latin typeface="Century Gothic" panose="020B0502020202020204"/>
            </a:rPr>
            <a:t>  Iteration # 3</a:t>
          </a:r>
        </a:p>
      </dgm:t>
    </dgm:pt>
    <dgm:pt modelId="{80311724-F0D5-4473-A7B1-94EE4BA004D1}" type="parTrans" cxnId="{C579D723-0F80-45ED-968D-F28A650CE873}">
      <dgm:prSet/>
      <dgm:spPr/>
    </dgm:pt>
    <dgm:pt modelId="{1FD0B762-06AD-464B-AD87-C6C7D7C5CBE3}" type="sibTrans" cxnId="{C579D723-0F80-45ED-968D-F28A650CE873}">
      <dgm:prSet/>
      <dgm:spPr/>
      <dgm:t>
        <a:bodyPr/>
        <a:lstStyle/>
        <a:p>
          <a:endParaRPr lang="en-US"/>
        </a:p>
      </dgm:t>
    </dgm:pt>
    <dgm:pt modelId="{AC380077-E3E7-467E-8B7A-A7306039D881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Century Gothic" panose="020B0502020202020204"/>
            </a:rPr>
            <a:t> Iteration Matrix</a:t>
          </a:r>
          <a:endParaRPr lang="en-US"/>
        </a:p>
      </dgm:t>
    </dgm:pt>
    <dgm:pt modelId="{C6C4C79E-7DA0-4A3E-8C0D-A9FDF12C6E90}" type="parTrans" cxnId="{6BABEFF4-86EA-419F-A5A5-13A23A47F210}">
      <dgm:prSet/>
      <dgm:spPr/>
    </dgm:pt>
    <dgm:pt modelId="{EB9609D4-C23F-4804-8F2A-481C2C4D4E33}" type="sibTrans" cxnId="{6BABEFF4-86EA-419F-A5A5-13A23A47F210}">
      <dgm:prSet/>
      <dgm:spPr/>
      <dgm:t>
        <a:bodyPr/>
        <a:lstStyle/>
        <a:p>
          <a:endParaRPr lang="en-US"/>
        </a:p>
      </dgm:t>
    </dgm:pt>
    <dgm:pt modelId="{1776EE68-2B05-4FBF-8E12-385D9955761F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Century Gothic" panose="020B0502020202020204"/>
            </a:rPr>
            <a:t>  Expanded Use Cases for remaining Use Cases</a:t>
          </a:r>
        </a:p>
      </dgm:t>
    </dgm:pt>
    <dgm:pt modelId="{C52DB055-E6BA-437F-B68D-604914992AF7}" type="parTrans" cxnId="{B2E532AD-5759-46F5-8D88-65370E1413DE}">
      <dgm:prSet/>
      <dgm:spPr/>
    </dgm:pt>
    <dgm:pt modelId="{3CBA8A32-96BD-46C5-8E5A-E1F15258303F}" type="sibTrans" cxnId="{B2E532AD-5759-46F5-8D88-65370E1413DE}">
      <dgm:prSet/>
      <dgm:spPr/>
      <dgm:t>
        <a:bodyPr/>
        <a:lstStyle/>
        <a:p>
          <a:endParaRPr lang="en-US"/>
        </a:p>
      </dgm:t>
    </dgm:pt>
    <dgm:pt modelId="{6B219EA6-1580-4B94-A705-5F20D1B48AF8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Century Gothic" panose="020B0502020202020204"/>
            </a:rPr>
            <a:t>  Sequence Diagram for Use</a:t>
          </a:r>
          <a:r>
            <a:rPr lang="en-US"/>
            <a:t> Cases</a:t>
          </a:r>
        </a:p>
      </dgm:t>
    </dgm:pt>
    <dgm:pt modelId="{2746B6FC-6FFE-45B1-976D-430ECE7FA98B}" type="parTrans" cxnId="{7B649D8D-3950-4AC2-BB97-A6F41EA568D2}">
      <dgm:prSet/>
      <dgm:spPr/>
    </dgm:pt>
    <dgm:pt modelId="{6CB3B255-8561-4C01-B858-C8B39F87FFB7}" type="sibTrans" cxnId="{7B649D8D-3950-4AC2-BB97-A6F41EA568D2}">
      <dgm:prSet/>
      <dgm:spPr/>
      <dgm:t>
        <a:bodyPr/>
        <a:lstStyle/>
        <a:p>
          <a:endParaRPr lang="en-US"/>
        </a:p>
      </dgm:t>
    </dgm:pt>
    <dgm:pt modelId="{D651FA9A-9338-4585-AC4D-1DFEC120B54A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Century Gothic" panose="020B0502020202020204"/>
            </a:rPr>
            <a:t> Expanded Use Cases</a:t>
          </a:r>
          <a:endParaRPr lang="en-US"/>
        </a:p>
      </dgm:t>
    </dgm:pt>
    <dgm:pt modelId="{C1D9188C-A001-48DA-88B6-5570A3112369}" type="parTrans" cxnId="{BA982D90-D576-4012-B1AC-CF828F9B0E9B}">
      <dgm:prSet/>
      <dgm:spPr/>
    </dgm:pt>
    <dgm:pt modelId="{91AEA12B-6B7E-494D-B21E-D1095EF4CB49}" type="sibTrans" cxnId="{BA982D90-D576-4012-B1AC-CF828F9B0E9B}">
      <dgm:prSet/>
      <dgm:spPr/>
    </dgm:pt>
    <dgm:pt modelId="{25F0CCFE-3C1F-4817-8465-11EAD810A6BC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 b="0">
              <a:latin typeface="Century Gothic" panose="020B0502020202020204"/>
            </a:rPr>
            <a:t> Partial Use case Implementation</a:t>
          </a:r>
        </a:p>
      </dgm:t>
    </dgm:pt>
    <dgm:pt modelId="{F3C02574-31C3-44EF-8596-53E955FF29CA}" type="parTrans" cxnId="{A4E4B42D-684C-40AB-B3DE-A99809140BFC}">
      <dgm:prSet/>
      <dgm:spPr/>
    </dgm:pt>
    <dgm:pt modelId="{077DD2AA-15F0-4447-833A-DC5F0934955A}" type="sibTrans" cxnId="{A4E4B42D-684C-40AB-B3DE-A99809140BFC}">
      <dgm:prSet/>
      <dgm:spPr/>
    </dgm:pt>
    <dgm:pt modelId="{C61C0C5A-B187-4745-BD20-1EA35ABA4F38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Century Gothic" panose="020B0502020202020204"/>
            </a:rPr>
            <a:t> Design Class Diagram for remaining Use Cases</a:t>
          </a:r>
        </a:p>
      </dgm:t>
    </dgm:pt>
    <dgm:pt modelId="{2E35E2E9-B80A-4D26-AC49-850324FA0A02}" type="parTrans" cxnId="{E86C49A6-C776-4DC1-90B1-6F8404171465}">
      <dgm:prSet/>
      <dgm:spPr/>
    </dgm:pt>
    <dgm:pt modelId="{F5AC83B6-3376-48EB-A51A-F43CAC38C264}" type="sibTrans" cxnId="{E86C49A6-C776-4DC1-90B1-6F8404171465}">
      <dgm:prSet/>
      <dgm:spPr/>
    </dgm:pt>
    <dgm:pt modelId="{8C1D431D-BA50-445A-9BFC-286882BE1D80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Century Gothic" panose="020B0502020202020204"/>
            </a:rPr>
            <a:t> Complete Implementation</a:t>
          </a:r>
        </a:p>
      </dgm:t>
    </dgm:pt>
    <dgm:pt modelId="{BDC78868-6CFE-4A55-B895-0088A2E60B94}" type="parTrans" cxnId="{4053A189-356B-459F-B003-D88C71504865}">
      <dgm:prSet/>
      <dgm:spPr/>
    </dgm:pt>
    <dgm:pt modelId="{A15E8189-E799-443C-AEFC-D061801E7640}" type="sibTrans" cxnId="{4053A189-356B-459F-B003-D88C71504865}">
      <dgm:prSet/>
      <dgm:spPr/>
    </dgm:pt>
    <dgm:pt modelId="{5466281C-77EC-4947-B4C4-4F9D5564B165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Century Gothic" panose="020B0502020202020204"/>
            </a:rPr>
            <a:t> App Demo </a:t>
          </a:r>
          <a:endParaRPr lang="en-US"/>
        </a:p>
      </dgm:t>
    </dgm:pt>
    <dgm:pt modelId="{AFED87BC-3166-4685-9D7A-FD61E016DF0F}" type="parTrans" cxnId="{FBC7A90E-12E1-450E-88C7-2B3EF4F0CD05}">
      <dgm:prSet/>
      <dgm:spPr/>
    </dgm:pt>
    <dgm:pt modelId="{C7450343-024B-4380-B57C-10AC01757A6E}" type="sibTrans" cxnId="{FBC7A90E-12E1-450E-88C7-2B3EF4F0CD05}">
      <dgm:prSet/>
      <dgm:spPr/>
    </dgm:pt>
    <dgm:pt modelId="{1F20DC86-DE83-4FCB-AF1F-81FC68E42E88}" type="pres">
      <dgm:prSet presAssocID="{92963536-2BAC-4E5B-ABD8-16F8D5AE45F4}" presName="root" presStyleCnt="0">
        <dgm:presLayoutVars>
          <dgm:dir/>
          <dgm:resizeHandles val="exact"/>
        </dgm:presLayoutVars>
      </dgm:prSet>
      <dgm:spPr/>
    </dgm:pt>
    <dgm:pt modelId="{AF715921-4171-482A-9706-E28818618DEB}" type="pres">
      <dgm:prSet presAssocID="{4287CC26-CC4D-4CB0-81C7-E02B5054CA29}" presName="compNode" presStyleCnt="0"/>
      <dgm:spPr/>
    </dgm:pt>
    <dgm:pt modelId="{D8DEA2D3-E5C2-4A65-A19D-6C3E209F0605}" type="pres">
      <dgm:prSet presAssocID="{4287CC26-CC4D-4CB0-81C7-E02B5054CA29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E4096A02-1C22-4AD0-8713-7D204FBCD9F5}" type="pres">
      <dgm:prSet presAssocID="{4287CC26-CC4D-4CB0-81C7-E02B5054CA29}" presName="iconSpace" presStyleCnt="0"/>
      <dgm:spPr/>
    </dgm:pt>
    <dgm:pt modelId="{F239E564-FA6B-4E38-B40F-1E837701F47F}" type="pres">
      <dgm:prSet presAssocID="{4287CC26-CC4D-4CB0-81C7-E02B5054CA29}" presName="parTx" presStyleLbl="revTx" presStyleIdx="0" presStyleCnt="6">
        <dgm:presLayoutVars>
          <dgm:chMax val="0"/>
          <dgm:chPref val="0"/>
        </dgm:presLayoutVars>
      </dgm:prSet>
      <dgm:spPr/>
    </dgm:pt>
    <dgm:pt modelId="{24880219-594B-4974-8A6A-0637F0A78428}" type="pres">
      <dgm:prSet presAssocID="{4287CC26-CC4D-4CB0-81C7-E02B5054CA29}" presName="txSpace" presStyleCnt="0"/>
      <dgm:spPr/>
    </dgm:pt>
    <dgm:pt modelId="{6EA7995E-4411-4CBD-835A-A4CE74199FD0}" type="pres">
      <dgm:prSet presAssocID="{4287CC26-CC4D-4CB0-81C7-E02B5054CA29}" presName="desTx" presStyleLbl="revTx" presStyleIdx="1" presStyleCnt="6">
        <dgm:presLayoutVars/>
      </dgm:prSet>
      <dgm:spPr/>
    </dgm:pt>
    <dgm:pt modelId="{B220A19E-DEC9-4FF3-B941-076199C2C0AA}" type="pres">
      <dgm:prSet presAssocID="{3AAE9206-2B44-4B85-B6B0-768D9BC68732}" presName="sibTrans" presStyleCnt="0"/>
      <dgm:spPr/>
    </dgm:pt>
    <dgm:pt modelId="{37E5BD9C-E4EE-4374-8CC5-021E13CB577A}" type="pres">
      <dgm:prSet presAssocID="{62C4BE3F-DCBB-4E1F-AD1F-A2C84DF5E5CA}" presName="compNode" presStyleCnt="0"/>
      <dgm:spPr/>
    </dgm:pt>
    <dgm:pt modelId="{9227A6F4-0E12-4220-A8D2-40BEAD1D2B5F}" type="pres">
      <dgm:prSet presAssocID="{62C4BE3F-DCBB-4E1F-AD1F-A2C84DF5E5CA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4503C951-FF04-4083-84D8-B7C401E436FF}" type="pres">
      <dgm:prSet presAssocID="{62C4BE3F-DCBB-4E1F-AD1F-A2C84DF5E5CA}" presName="iconSpace" presStyleCnt="0"/>
      <dgm:spPr/>
    </dgm:pt>
    <dgm:pt modelId="{B8A8E6A8-D705-42A2-9ADC-376B17DB64E7}" type="pres">
      <dgm:prSet presAssocID="{62C4BE3F-DCBB-4E1F-AD1F-A2C84DF5E5CA}" presName="parTx" presStyleLbl="revTx" presStyleIdx="2" presStyleCnt="6">
        <dgm:presLayoutVars>
          <dgm:chMax val="0"/>
          <dgm:chPref val="0"/>
        </dgm:presLayoutVars>
      </dgm:prSet>
      <dgm:spPr/>
    </dgm:pt>
    <dgm:pt modelId="{F7964EC0-5B93-46EC-A69B-89A7385DADEB}" type="pres">
      <dgm:prSet presAssocID="{62C4BE3F-DCBB-4E1F-AD1F-A2C84DF5E5CA}" presName="txSpace" presStyleCnt="0"/>
      <dgm:spPr/>
    </dgm:pt>
    <dgm:pt modelId="{ED088478-ADC3-41DD-A50C-CF4C6858B31D}" type="pres">
      <dgm:prSet presAssocID="{62C4BE3F-DCBB-4E1F-AD1F-A2C84DF5E5CA}" presName="desTx" presStyleLbl="revTx" presStyleIdx="3" presStyleCnt="6">
        <dgm:presLayoutVars/>
      </dgm:prSet>
      <dgm:spPr/>
    </dgm:pt>
    <dgm:pt modelId="{6C6AD2C8-71CB-4226-A35E-8BDFB8AF1033}" type="pres">
      <dgm:prSet presAssocID="{CD318A9C-26BF-49B6-8392-5127D7AD34C1}" presName="sibTrans" presStyleCnt="0"/>
      <dgm:spPr/>
    </dgm:pt>
    <dgm:pt modelId="{BEB3C1F0-7911-47D0-81B5-CDBA4A82CBC8}" type="pres">
      <dgm:prSet presAssocID="{028C2ACC-8D24-4321-B822-1266031F0D76}" presName="compNode" presStyleCnt="0"/>
      <dgm:spPr/>
    </dgm:pt>
    <dgm:pt modelId="{2580EC71-D9E8-4347-9752-DFDFCBF6B8F3}" type="pres">
      <dgm:prSet presAssocID="{028C2ACC-8D24-4321-B822-1266031F0D76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AB90C036-32CF-44E9-B59E-2C327F08C514}" type="pres">
      <dgm:prSet presAssocID="{028C2ACC-8D24-4321-B822-1266031F0D76}" presName="iconSpace" presStyleCnt="0"/>
      <dgm:spPr/>
    </dgm:pt>
    <dgm:pt modelId="{AB1F46D4-81E5-4CB7-9C44-32B31B38AB44}" type="pres">
      <dgm:prSet presAssocID="{028C2ACC-8D24-4321-B822-1266031F0D76}" presName="parTx" presStyleLbl="revTx" presStyleIdx="4" presStyleCnt="6">
        <dgm:presLayoutVars>
          <dgm:chMax val="0"/>
          <dgm:chPref val="0"/>
        </dgm:presLayoutVars>
      </dgm:prSet>
      <dgm:spPr/>
    </dgm:pt>
    <dgm:pt modelId="{F0DF061C-9644-481E-BE85-931707E2570C}" type="pres">
      <dgm:prSet presAssocID="{028C2ACC-8D24-4321-B822-1266031F0D76}" presName="txSpace" presStyleCnt="0"/>
      <dgm:spPr/>
    </dgm:pt>
    <dgm:pt modelId="{FA3875C6-55C2-4D73-901F-3D8D4180B8B0}" type="pres">
      <dgm:prSet presAssocID="{028C2ACC-8D24-4321-B822-1266031F0D76}" presName="desTx" presStyleLbl="revTx" presStyleIdx="5" presStyleCnt="6">
        <dgm:presLayoutVars/>
      </dgm:prSet>
      <dgm:spPr/>
    </dgm:pt>
  </dgm:ptLst>
  <dgm:cxnLst>
    <dgm:cxn modelId="{EBB82304-0D61-47C8-A7DF-3F43682703DB}" srcId="{4287CC26-CC4D-4CB0-81C7-E02B5054CA29}" destId="{A043C61A-8597-4F6D-ACED-F90FD03E42E2}" srcOrd="4" destOrd="0" parTransId="{8FF715D7-F9F2-4DAC-A9F0-F84E73C0F026}" sibTransId="{5EFB7CE2-C107-4D3F-A613-6A6D91597C93}"/>
    <dgm:cxn modelId="{FBB62A07-01FE-4719-B21D-03D499D29361}" srcId="{4287CC26-CC4D-4CB0-81C7-E02B5054CA29}" destId="{A418B596-C8C3-4E2C-82FB-EC7004D52CC7}" srcOrd="2" destOrd="0" parTransId="{68E95886-1E9D-49EF-9C8F-177EC5111642}" sibTransId="{0B19C90D-A41D-44C5-831F-645506100C00}"/>
    <dgm:cxn modelId="{FBC7A90E-12E1-450E-88C7-2B3EF4F0CD05}" srcId="{028C2ACC-8D24-4321-B822-1266031F0D76}" destId="{5466281C-77EC-4947-B4C4-4F9D5564B165}" srcOrd="4" destOrd="0" parTransId="{AFED87BC-3166-4685-9D7A-FD61E016DF0F}" sibTransId="{C7450343-024B-4380-B57C-10AC01757A6E}"/>
    <dgm:cxn modelId="{F585E010-F008-41E2-B217-DA4B22D88320}" type="presOf" srcId="{62C4BE3F-DCBB-4E1F-AD1F-A2C84DF5E5CA}" destId="{B8A8E6A8-D705-42A2-9ADC-376B17DB64E7}" srcOrd="0" destOrd="0" presId="urn:microsoft.com/office/officeart/2018/2/layout/IconLabelDescriptionList"/>
    <dgm:cxn modelId="{624C8812-206C-4446-9798-435D172EBE04}" type="presOf" srcId="{ED51D7CA-3E84-40C8-9B49-3237A18350EE}" destId="{6EA7995E-4411-4CBD-835A-A4CE74199FD0}" srcOrd="0" destOrd="3" presId="urn:microsoft.com/office/officeart/2018/2/layout/IconLabelDescriptionList"/>
    <dgm:cxn modelId="{9B4AE01C-4930-44EC-9DC6-D8EE4551DA77}" srcId="{4287CC26-CC4D-4CB0-81C7-E02B5054CA29}" destId="{ED51D7CA-3E84-40C8-9B49-3237A18350EE}" srcOrd="3" destOrd="0" parTransId="{9EB9C6A3-FE38-4476-BD18-C250F858D12D}" sibTransId="{1E14FCDD-608D-408A-868D-0ACACF9DCCA8}"/>
    <dgm:cxn modelId="{AD1C441F-9065-4869-BA4D-2B9D301E736A}" type="presOf" srcId="{08A746FE-335E-4CAC-9913-E556BD898B39}" destId="{6EA7995E-4411-4CBD-835A-A4CE74199FD0}" srcOrd="0" destOrd="0" presId="urn:microsoft.com/office/officeart/2018/2/layout/IconLabelDescriptionList"/>
    <dgm:cxn modelId="{C579D723-0F80-45ED-968D-F28A650CE873}" srcId="{92963536-2BAC-4E5B-ABD8-16F8D5AE45F4}" destId="{028C2ACC-8D24-4321-B822-1266031F0D76}" srcOrd="2" destOrd="0" parTransId="{80311724-F0D5-4473-A7B1-94EE4BA004D1}" sibTransId="{1FD0B762-06AD-464B-AD87-C6C7D7C5CBE3}"/>
    <dgm:cxn modelId="{57D22C25-7715-40B8-B0F2-38ED1A9BCCF6}" type="presOf" srcId="{028C2ACC-8D24-4321-B822-1266031F0D76}" destId="{AB1F46D4-81E5-4CB7-9C44-32B31B38AB44}" srcOrd="0" destOrd="0" presId="urn:microsoft.com/office/officeart/2018/2/layout/IconLabelDescriptionList"/>
    <dgm:cxn modelId="{637DA525-4449-40C7-AF57-CB93509E2300}" type="presOf" srcId="{A418B596-C8C3-4E2C-82FB-EC7004D52CC7}" destId="{6EA7995E-4411-4CBD-835A-A4CE74199FD0}" srcOrd="0" destOrd="2" presId="urn:microsoft.com/office/officeart/2018/2/layout/IconLabelDescriptionList"/>
    <dgm:cxn modelId="{A4E4B42D-684C-40AB-B3DE-A99809140BFC}" srcId="{62C4BE3F-DCBB-4E1F-AD1F-A2C84DF5E5CA}" destId="{25F0CCFE-3C1F-4817-8465-11EAD810A6BC}" srcOrd="3" destOrd="0" parTransId="{F3C02574-31C3-44EF-8596-53E955FF29CA}" sibTransId="{077DD2AA-15F0-4447-833A-DC5F0934955A}"/>
    <dgm:cxn modelId="{4E37CD34-170A-4089-B01A-D1A4150DC80D}" type="presOf" srcId="{D651FA9A-9338-4585-AC4D-1DFEC120B54A}" destId="{ED088478-ADC3-41DD-A50C-CF4C6858B31D}" srcOrd="0" destOrd="0" presId="urn:microsoft.com/office/officeart/2018/2/layout/IconLabelDescriptionList"/>
    <dgm:cxn modelId="{BEB7D33B-79C1-4E21-ACD3-D587E9334251}" srcId="{92963536-2BAC-4E5B-ABD8-16F8D5AE45F4}" destId="{4287CC26-CC4D-4CB0-81C7-E02B5054CA29}" srcOrd="0" destOrd="0" parTransId="{C7F273C2-D4C7-46A7-B428-F75207FF4127}" sibTransId="{3AAE9206-2B44-4B85-B6B0-768D9BC68732}"/>
    <dgm:cxn modelId="{63F06463-D184-4CA6-B544-CCDE5C3DFA7E}" type="presOf" srcId="{92963536-2BAC-4E5B-ABD8-16F8D5AE45F4}" destId="{1F20DC86-DE83-4FCB-AF1F-81FC68E42E88}" srcOrd="0" destOrd="0" presId="urn:microsoft.com/office/officeart/2018/2/layout/IconLabelDescriptionList"/>
    <dgm:cxn modelId="{C48C4F63-DE99-4A75-A9FD-85B7B0D71BA9}" type="presOf" srcId="{25F0CCFE-3C1F-4817-8465-11EAD810A6BC}" destId="{ED088478-ADC3-41DD-A50C-CF4C6858B31D}" srcOrd="0" destOrd="3" presId="urn:microsoft.com/office/officeart/2018/2/layout/IconLabelDescriptionList"/>
    <dgm:cxn modelId="{84FC2846-3812-46D7-8C8F-771B71056AF1}" srcId="{4287CC26-CC4D-4CB0-81C7-E02B5054CA29}" destId="{7C90526B-58DB-450D-B187-82D9F42C6192}" srcOrd="1" destOrd="0" parTransId="{A028B802-5BD2-4941-B1F0-17C9759B8973}" sibTransId="{4DE777A4-72BC-4589-9E71-D3454CE6D27C}"/>
    <dgm:cxn modelId="{41C9EE4B-37B7-4C6D-A75A-27E5E7994FE0}" srcId="{92963536-2BAC-4E5B-ABD8-16F8D5AE45F4}" destId="{62C4BE3F-DCBB-4E1F-AD1F-A2C84DF5E5CA}" srcOrd="1" destOrd="0" parTransId="{77102FA3-C856-4AE5-9436-FD797B5F3B48}" sibTransId="{CD318A9C-26BF-49B6-8392-5127D7AD34C1}"/>
    <dgm:cxn modelId="{9BAD594F-91E4-489C-80DE-237CAFA696EE}" srcId="{62C4BE3F-DCBB-4E1F-AD1F-A2C84DF5E5CA}" destId="{9E89231F-B8F9-4EC3-B385-E705BC28BB2A}" srcOrd="1" destOrd="0" parTransId="{D8231865-F9BD-4644-A6B8-28825C412D4F}" sibTransId="{873B7F14-58E9-42DA-B38F-735198E1D036}"/>
    <dgm:cxn modelId="{8658C672-C519-40DF-A5B5-B3D16B3FAF0C}" type="presOf" srcId="{9E89231F-B8F9-4EC3-B385-E705BC28BB2A}" destId="{ED088478-ADC3-41DD-A50C-CF4C6858B31D}" srcOrd="0" destOrd="1" presId="urn:microsoft.com/office/officeart/2018/2/layout/IconLabelDescriptionList"/>
    <dgm:cxn modelId="{09BA4F73-BB38-4B83-B335-572AA23C8B57}" type="presOf" srcId="{AC380077-E3E7-467E-8B7A-A7306039D881}" destId="{6EA7995E-4411-4CBD-835A-A4CE74199FD0}" srcOrd="0" destOrd="5" presId="urn:microsoft.com/office/officeart/2018/2/layout/IconLabelDescriptionList"/>
    <dgm:cxn modelId="{526DCC54-FB89-4C80-8A57-8004D813CF20}" type="presOf" srcId="{034AADF8-418C-45F9-9C3D-372B807AA579}" destId="{ED088478-ADC3-41DD-A50C-CF4C6858B31D}" srcOrd="0" destOrd="2" presId="urn:microsoft.com/office/officeart/2018/2/layout/IconLabelDescriptionList"/>
    <dgm:cxn modelId="{E522D57A-008A-47A3-9BC2-AA8AC508BA71}" type="presOf" srcId="{4287CC26-CC4D-4CB0-81C7-E02B5054CA29}" destId="{F239E564-FA6B-4E38-B40F-1E837701F47F}" srcOrd="0" destOrd="0" presId="urn:microsoft.com/office/officeart/2018/2/layout/IconLabelDescriptionList"/>
    <dgm:cxn modelId="{43BAF57F-C657-4451-A3E4-8B8E8E1AB7C7}" type="presOf" srcId="{C61C0C5A-B187-4745-BD20-1EA35ABA4F38}" destId="{FA3875C6-55C2-4D73-901F-3D8D4180B8B0}" srcOrd="0" destOrd="2" presId="urn:microsoft.com/office/officeart/2018/2/layout/IconLabelDescriptionList"/>
    <dgm:cxn modelId="{4053A189-356B-459F-B003-D88C71504865}" srcId="{028C2ACC-8D24-4321-B822-1266031F0D76}" destId="{8C1D431D-BA50-445A-9BFC-286882BE1D80}" srcOrd="3" destOrd="0" parTransId="{BDC78868-6CFE-4A55-B895-0088A2E60B94}" sibTransId="{A15E8189-E799-443C-AEFC-D061801E7640}"/>
    <dgm:cxn modelId="{7B649D8D-3950-4AC2-BB97-A6F41EA568D2}" srcId="{028C2ACC-8D24-4321-B822-1266031F0D76}" destId="{6B219EA6-1580-4B94-A705-5F20D1B48AF8}" srcOrd="1" destOrd="0" parTransId="{2746B6FC-6FFE-45B1-976D-430ECE7FA98B}" sibTransId="{6CB3B255-8561-4C01-B858-C8B39F87FFB7}"/>
    <dgm:cxn modelId="{DA54C08D-9AB8-47FD-8897-202449581E1A}" type="presOf" srcId="{6B219EA6-1580-4B94-A705-5F20D1B48AF8}" destId="{FA3875C6-55C2-4D73-901F-3D8D4180B8B0}" srcOrd="0" destOrd="1" presId="urn:microsoft.com/office/officeart/2018/2/layout/IconLabelDescriptionList"/>
    <dgm:cxn modelId="{BA982D90-D576-4012-B1AC-CF828F9B0E9B}" srcId="{62C4BE3F-DCBB-4E1F-AD1F-A2C84DF5E5CA}" destId="{D651FA9A-9338-4585-AC4D-1DFEC120B54A}" srcOrd="0" destOrd="0" parTransId="{C1D9188C-A001-48DA-88B6-5570A3112369}" sibTransId="{91AEA12B-6B7E-494D-B21E-D1095EF4CB49}"/>
    <dgm:cxn modelId="{7904E890-F354-43D2-9BD9-9142623677DF}" type="presOf" srcId="{8C1D431D-BA50-445A-9BFC-286882BE1D80}" destId="{FA3875C6-55C2-4D73-901F-3D8D4180B8B0}" srcOrd="0" destOrd="3" presId="urn:microsoft.com/office/officeart/2018/2/layout/IconLabelDescriptionList"/>
    <dgm:cxn modelId="{0E30EB9D-4A76-460F-82B4-8ECBAFB4A3FC}" type="presOf" srcId="{5466281C-77EC-4947-B4C4-4F9D5564B165}" destId="{FA3875C6-55C2-4D73-901F-3D8D4180B8B0}" srcOrd="0" destOrd="4" presId="urn:microsoft.com/office/officeart/2018/2/layout/IconLabelDescriptionList"/>
    <dgm:cxn modelId="{515522A3-E568-4523-B16A-08A079A3C2CB}" srcId="{4287CC26-CC4D-4CB0-81C7-E02B5054CA29}" destId="{08A746FE-335E-4CAC-9913-E556BD898B39}" srcOrd="0" destOrd="0" parTransId="{DE1E1081-BD41-47B8-9571-A98B891D490E}" sibTransId="{B0BB7FFA-5DBE-4580-9EF5-E65B99026A1D}"/>
    <dgm:cxn modelId="{D6E96EA3-F420-443D-B79D-9927B89450C5}" srcId="{4287CC26-CC4D-4CB0-81C7-E02B5054CA29}" destId="{08004DDB-A931-47D4-A6CD-DFFD756EACCD}" srcOrd="6" destOrd="0" parTransId="{DD300586-DF29-42B0-BF87-8E74A15B2941}" sibTransId="{276E8902-E09E-4F0D-8084-602EF4D00429}"/>
    <dgm:cxn modelId="{E86C49A6-C776-4DC1-90B1-6F8404171465}" srcId="{028C2ACC-8D24-4321-B822-1266031F0D76}" destId="{C61C0C5A-B187-4745-BD20-1EA35ABA4F38}" srcOrd="2" destOrd="0" parTransId="{2E35E2E9-B80A-4D26-AC49-850324FA0A02}" sibTransId="{F5AC83B6-3376-48EB-A51A-F43CAC38C264}"/>
    <dgm:cxn modelId="{786B89A9-12A2-4BD4-9956-8A5BBD80E75B}" type="presOf" srcId="{08004DDB-A931-47D4-A6CD-DFFD756EACCD}" destId="{6EA7995E-4411-4CBD-835A-A4CE74199FD0}" srcOrd="0" destOrd="6" presId="urn:microsoft.com/office/officeart/2018/2/layout/IconLabelDescriptionList"/>
    <dgm:cxn modelId="{B2E532AD-5759-46F5-8D88-65370E1413DE}" srcId="{028C2ACC-8D24-4321-B822-1266031F0D76}" destId="{1776EE68-2B05-4FBF-8E12-385D9955761F}" srcOrd="0" destOrd="0" parTransId="{C52DB055-E6BA-437F-B68D-604914992AF7}" sibTransId="{3CBA8A32-96BD-46C5-8E5A-E1F15258303F}"/>
    <dgm:cxn modelId="{A58D77AD-8EB7-427B-BCB0-0A09F07ABF0D}" type="presOf" srcId="{A043C61A-8597-4F6D-ACED-F90FD03E42E2}" destId="{6EA7995E-4411-4CBD-835A-A4CE74199FD0}" srcOrd="0" destOrd="4" presId="urn:microsoft.com/office/officeart/2018/2/layout/IconLabelDescriptionList"/>
    <dgm:cxn modelId="{CE3F3CB9-3A86-4EE5-969A-6171C0158F8A}" srcId="{62C4BE3F-DCBB-4E1F-AD1F-A2C84DF5E5CA}" destId="{034AADF8-418C-45F9-9C3D-372B807AA579}" srcOrd="2" destOrd="0" parTransId="{80175DFC-86A0-426D-97F5-9C2F3EF8E4C5}" sibTransId="{18B8BFD0-7216-42CD-9A4B-25CE464AE69C}"/>
    <dgm:cxn modelId="{9B1F95C4-B3CD-440D-A5F1-9EF3EC5627BC}" type="presOf" srcId="{7C90526B-58DB-450D-B187-82D9F42C6192}" destId="{6EA7995E-4411-4CBD-835A-A4CE74199FD0}" srcOrd="0" destOrd="1" presId="urn:microsoft.com/office/officeart/2018/2/layout/IconLabelDescriptionList"/>
    <dgm:cxn modelId="{E83789D1-9E47-4425-AF71-78DB334CCA19}" type="presOf" srcId="{1776EE68-2B05-4FBF-8E12-385D9955761F}" destId="{FA3875C6-55C2-4D73-901F-3D8D4180B8B0}" srcOrd="0" destOrd="0" presId="urn:microsoft.com/office/officeart/2018/2/layout/IconLabelDescriptionList"/>
    <dgm:cxn modelId="{6BABEFF4-86EA-419F-A5A5-13A23A47F210}" srcId="{4287CC26-CC4D-4CB0-81C7-E02B5054CA29}" destId="{AC380077-E3E7-467E-8B7A-A7306039D881}" srcOrd="5" destOrd="0" parTransId="{C6C4C79E-7DA0-4A3E-8C0D-A9FDF12C6E90}" sibTransId="{EB9609D4-C23F-4804-8F2A-481C2C4D4E33}"/>
    <dgm:cxn modelId="{48D76D74-DCD3-4FA5-8FA6-721F737E6FFC}" type="presParOf" srcId="{1F20DC86-DE83-4FCB-AF1F-81FC68E42E88}" destId="{AF715921-4171-482A-9706-E28818618DEB}" srcOrd="0" destOrd="0" presId="urn:microsoft.com/office/officeart/2018/2/layout/IconLabelDescriptionList"/>
    <dgm:cxn modelId="{857BE9D1-151A-4984-9728-E0A1EB0A3C8F}" type="presParOf" srcId="{AF715921-4171-482A-9706-E28818618DEB}" destId="{D8DEA2D3-E5C2-4A65-A19D-6C3E209F0605}" srcOrd="0" destOrd="0" presId="urn:microsoft.com/office/officeart/2018/2/layout/IconLabelDescriptionList"/>
    <dgm:cxn modelId="{F0C77AFC-6D0B-43C2-A21F-D1780A811D20}" type="presParOf" srcId="{AF715921-4171-482A-9706-E28818618DEB}" destId="{E4096A02-1C22-4AD0-8713-7D204FBCD9F5}" srcOrd="1" destOrd="0" presId="urn:microsoft.com/office/officeart/2018/2/layout/IconLabelDescriptionList"/>
    <dgm:cxn modelId="{661D4EA8-A4F4-4C3F-8695-C93451F52004}" type="presParOf" srcId="{AF715921-4171-482A-9706-E28818618DEB}" destId="{F239E564-FA6B-4E38-B40F-1E837701F47F}" srcOrd="2" destOrd="0" presId="urn:microsoft.com/office/officeart/2018/2/layout/IconLabelDescriptionList"/>
    <dgm:cxn modelId="{0C5EC35C-EBFF-4F11-9859-1E6E49E3E1D4}" type="presParOf" srcId="{AF715921-4171-482A-9706-E28818618DEB}" destId="{24880219-594B-4974-8A6A-0637F0A78428}" srcOrd="3" destOrd="0" presId="urn:microsoft.com/office/officeart/2018/2/layout/IconLabelDescriptionList"/>
    <dgm:cxn modelId="{5E6C3698-4D32-42FD-B126-23E506F6C902}" type="presParOf" srcId="{AF715921-4171-482A-9706-E28818618DEB}" destId="{6EA7995E-4411-4CBD-835A-A4CE74199FD0}" srcOrd="4" destOrd="0" presId="urn:microsoft.com/office/officeart/2018/2/layout/IconLabelDescriptionList"/>
    <dgm:cxn modelId="{58C7E486-BABE-440D-B602-95FBBE174037}" type="presParOf" srcId="{1F20DC86-DE83-4FCB-AF1F-81FC68E42E88}" destId="{B220A19E-DEC9-4FF3-B941-076199C2C0AA}" srcOrd="1" destOrd="0" presId="urn:microsoft.com/office/officeart/2018/2/layout/IconLabelDescriptionList"/>
    <dgm:cxn modelId="{3620BEAC-49F4-4A79-B7CA-5830F9D98714}" type="presParOf" srcId="{1F20DC86-DE83-4FCB-AF1F-81FC68E42E88}" destId="{37E5BD9C-E4EE-4374-8CC5-021E13CB577A}" srcOrd="2" destOrd="0" presId="urn:microsoft.com/office/officeart/2018/2/layout/IconLabelDescriptionList"/>
    <dgm:cxn modelId="{D0B0D57C-5B76-4B31-81F8-16A84311F2BA}" type="presParOf" srcId="{37E5BD9C-E4EE-4374-8CC5-021E13CB577A}" destId="{9227A6F4-0E12-4220-A8D2-40BEAD1D2B5F}" srcOrd="0" destOrd="0" presId="urn:microsoft.com/office/officeart/2018/2/layout/IconLabelDescriptionList"/>
    <dgm:cxn modelId="{C46A9275-4171-40A6-A3A7-B31A5D10C231}" type="presParOf" srcId="{37E5BD9C-E4EE-4374-8CC5-021E13CB577A}" destId="{4503C951-FF04-4083-84D8-B7C401E436FF}" srcOrd="1" destOrd="0" presId="urn:microsoft.com/office/officeart/2018/2/layout/IconLabelDescriptionList"/>
    <dgm:cxn modelId="{08ACAA69-3FED-4CEC-BD7F-67CEB7D9C932}" type="presParOf" srcId="{37E5BD9C-E4EE-4374-8CC5-021E13CB577A}" destId="{B8A8E6A8-D705-42A2-9ADC-376B17DB64E7}" srcOrd="2" destOrd="0" presId="urn:microsoft.com/office/officeart/2018/2/layout/IconLabelDescriptionList"/>
    <dgm:cxn modelId="{AEB1B538-0AE4-4825-9997-636A2E9C417A}" type="presParOf" srcId="{37E5BD9C-E4EE-4374-8CC5-021E13CB577A}" destId="{F7964EC0-5B93-46EC-A69B-89A7385DADEB}" srcOrd="3" destOrd="0" presId="urn:microsoft.com/office/officeart/2018/2/layout/IconLabelDescriptionList"/>
    <dgm:cxn modelId="{D901487A-6AB8-4918-9D1F-898E3D9DDD9E}" type="presParOf" srcId="{37E5BD9C-E4EE-4374-8CC5-021E13CB577A}" destId="{ED088478-ADC3-41DD-A50C-CF4C6858B31D}" srcOrd="4" destOrd="0" presId="urn:microsoft.com/office/officeart/2018/2/layout/IconLabelDescriptionList"/>
    <dgm:cxn modelId="{0C0D5A1B-5146-46D8-A552-CCE656FDEB84}" type="presParOf" srcId="{1F20DC86-DE83-4FCB-AF1F-81FC68E42E88}" destId="{6C6AD2C8-71CB-4226-A35E-8BDFB8AF1033}" srcOrd="3" destOrd="0" presId="urn:microsoft.com/office/officeart/2018/2/layout/IconLabelDescriptionList"/>
    <dgm:cxn modelId="{6D258FE2-C6F4-480D-BA44-CF2562C6C49E}" type="presParOf" srcId="{1F20DC86-DE83-4FCB-AF1F-81FC68E42E88}" destId="{BEB3C1F0-7911-47D0-81B5-CDBA4A82CBC8}" srcOrd="4" destOrd="0" presId="urn:microsoft.com/office/officeart/2018/2/layout/IconLabelDescriptionList"/>
    <dgm:cxn modelId="{7AC66E0E-BBDF-439A-90C1-B14D4D7C55D2}" type="presParOf" srcId="{BEB3C1F0-7911-47D0-81B5-CDBA4A82CBC8}" destId="{2580EC71-D9E8-4347-9752-DFDFCBF6B8F3}" srcOrd="0" destOrd="0" presId="urn:microsoft.com/office/officeart/2018/2/layout/IconLabelDescriptionList"/>
    <dgm:cxn modelId="{0488DF49-8BDF-4A32-8665-9B1277EC33CC}" type="presParOf" srcId="{BEB3C1F0-7911-47D0-81B5-CDBA4A82CBC8}" destId="{AB90C036-32CF-44E9-B59E-2C327F08C514}" srcOrd="1" destOrd="0" presId="urn:microsoft.com/office/officeart/2018/2/layout/IconLabelDescriptionList"/>
    <dgm:cxn modelId="{CB5C4D6D-6E82-4718-9124-5F83F73BCA20}" type="presParOf" srcId="{BEB3C1F0-7911-47D0-81B5-CDBA4A82CBC8}" destId="{AB1F46D4-81E5-4CB7-9C44-32B31B38AB44}" srcOrd="2" destOrd="0" presId="urn:microsoft.com/office/officeart/2018/2/layout/IconLabelDescriptionList"/>
    <dgm:cxn modelId="{8FDE42C7-4740-4D40-9115-8816B4E96824}" type="presParOf" srcId="{BEB3C1F0-7911-47D0-81B5-CDBA4A82CBC8}" destId="{F0DF061C-9644-481E-BE85-931707E2570C}" srcOrd="3" destOrd="0" presId="urn:microsoft.com/office/officeart/2018/2/layout/IconLabelDescriptionList"/>
    <dgm:cxn modelId="{A8D0662D-B95F-4B01-B9B7-B1B313A8AA4C}" type="presParOf" srcId="{BEB3C1F0-7911-47D0-81B5-CDBA4A82CBC8}" destId="{FA3875C6-55C2-4D73-901F-3D8D4180B8B0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B079052-04DC-4013-A7EB-0A769AD24E33}" type="doc">
      <dgm:prSet loTypeId="urn:microsoft.com/office/officeart/2008/layout/LinedList" loCatId="list" qsTypeId="urn:microsoft.com/office/officeart/2005/8/quickstyle/simple4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FBF854A6-18E1-460B-89EF-878BDDFB23FC}">
      <dgm:prSet/>
      <dgm:spPr/>
      <dgm:t>
        <a:bodyPr/>
        <a:lstStyle/>
        <a:p>
          <a:r>
            <a:rPr lang="en-US" b="0" i="0">
              <a:solidFill>
                <a:srgbClr val="0070C0"/>
              </a:solidFill>
            </a:rPr>
            <a:t>Use Case 1: Create Task</a:t>
          </a:r>
          <a:endParaRPr lang="en-US">
            <a:solidFill>
              <a:srgbClr val="0070C0"/>
            </a:solidFill>
          </a:endParaRPr>
        </a:p>
      </dgm:t>
    </dgm:pt>
    <dgm:pt modelId="{F9BD1D01-1E25-449A-B54E-6827A1DB3F66}" type="parTrans" cxnId="{70967459-5EBE-4D6D-9E93-A7B3C7F3AB7F}">
      <dgm:prSet/>
      <dgm:spPr/>
      <dgm:t>
        <a:bodyPr/>
        <a:lstStyle/>
        <a:p>
          <a:endParaRPr lang="en-US"/>
        </a:p>
      </dgm:t>
    </dgm:pt>
    <dgm:pt modelId="{C400EE51-C8E3-4CFE-865A-CF06984B6664}" type="sibTrans" cxnId="{70967459-5EBE-4D6D-9E93-A7B3C7F3AB7F}">
      <dgm:prSet/>
      <dgm:spPr/>
      <dgm:t>
        <a:bodyPr/>
        <a:lstStyle/>
        <a:p>
          <a:endParaRPr lang="en-US"/>
        </a:p>
      </dgm:t>
    </dgm:pt>
    <dgm:pt modelId="{BB8C6132-4DFA-4CC7-8291-710DA1FEF657}">
      <dgm:prSet/>
      <dgm:spPr/>
      <dgm:t>
        <a:bodyPr/>
        <a:lstStyle/>
        <a:p>
          <a:r>
            <a:rPr lang="en-US" b="0" i="0">
              <a:solidFill>
                <a:srgbClr val="0070C0"/>
              </a:solidFill>
            </a:rPr>
            <a:t>Use Case 2: Delete Task</a:t>
          </a:r>
          <a:endParaRPr lang="en-US">
            <a:solidFill>
              <a:srgbClr val="0070C0"/>
            </a:solidFill>
          </a:endParaRPr>
        </a:p>
      </dgm:t>
    </dgm:pt>
    <dgm:pt modelId="{DD10CE35-C690-49BA-BB22-828E51B653AB}" type="parTrans" cxnId="{9E50FE1B-5785-4561-994A-8ABFFFDB25CA}">
      <dgm:prSet/>
      <dgm:spPr/>
      <dgm:t>
        <a:bodyPr/>
        <a:lstStyle/>
        <a:p>
          <a:endParaRPr lang="en-US"/>
        </a:p>
      </dgm:t>
    </dgm:pt>
    <dgm:pt modelId="{D9276459-3111-4303-9F9C-8D0472DA0FFB}" type="sibTrans" cxnId="{9E50FE1B-5785-4561-994A-8ABFFFDB25CA}">
      <dgm:prSet/>
      <dgm:spPr/>
      <dgm:t>
        <a:bodyPr/>
        <a:lstStyle/>
        <a:p>
          <a:endParaRPr lang="en-US"/>
        </a:p>
      </dgm:t>
    </dgm:pt>
    <dgm:pt modelId="{E97CDF19-9F26-4E0C-8181-5AE96090E714}">
      <dgm:prSet/>
      <dgm:spPr/>
      <dgm:t>
        <a:bodyPr/>
        <a:lstStyle/>
        <a:p>
          <a:r>
            <a:rPr lang="en-US" b="0" i="0"/>
            <a:t>Use Case 3: Modify Task</a:t>
          </a:r>
          <a:endParaRPr lang="en-US"/>
        </a:p>
      </dgm:t>
    </dgm:pt>
    <dgm:pt modelId="{1D531F0D-A825-4628-9325-F82B7EA7BD42}" type="parTrans" cxnId="{1BB83729-BCAA-435E-BD17-968A56B54B1B}">
      <dgm:prSet/>
      <dgm:spPr/>
      <dgm:t>
        <a:bodyPr/>
        <a:lstStyle/>
        <a:p>
          <a:endParaRPr lang="en-US"/>
        </a:p>
      </dgm:t>
    </dgm:pt>
    <dgm:pt modelId="{8BE6E79F-01BA-43A2-8851-FDB40C3125A1}" type="sibTrans" cxnId="{1BB83729-BCAA-435E-BD17-968A56B54B1B}">
      <dgm:prSet/>
      <dgm:spPr/>
      <dgm:t>
        <a:bodyPr/>
        <a:lstStyle/>
        <a:p>
          <a:endParaRPr lang="en-US"/>
        </a:p>
      </dgm:t>
    </dgm:pt>
    <dgm:pt modelId="{059BA9A5-BD89-4B00-890A-923542A94133}">
      <dgm:prSet/>
      <dgm:spPr/>
      <dgm:t>
        <a:bodyPr/>
        <a:lstStyle/>
        <a:p>
          <a:pPr rtl="0"/>
          <a:r>
            <a:rPr lang="en-US" b="0" i="0">
              <a:solidFill>
                <a:srgbClr val="0070C0"/>
              </a:solidFill>
            </a:rPr>
            <a:t>Use Case 4: </a:t>
          </a:r>
          <a:r>
            <a:rPr lang="en-US" b="0" i="0">
              <a:solidFill>
                <a:srgbClr val="0070C0"/>
              </a:solidFill>
              <a:latin typeface="Century Gothic" panose="020B0502020202020204"/>
            </a:rPr>
            <a:t>Create</a:t>
          </a:r>
          <a:r>
            <a:rPr lang="en-US">
              <a:solidFill>
                <a:srgbClr val="0070C0"/>
              </a:solidFill>
              <a:latin typeface="Century Gothic" panose="020B0502020202020204"/>
            </a:rPr>
            <a:t> Section</a:t>
          </a:r>
          <a:endParaRPr lang="en-US">
            <a:solidFill>
              <a:srgbClr val="0070C0"/>
            </a:solidFill>
          </a:endParaRPr>
        </a:p>
      </dgm:t>
    </dgm:pt>
    <dgm:pt modelId="{E67EE0B1-6CC8-421E-B3CA-DDA23C45CCAE}" type="parTrans" cxnId="{A3F4EB6E-7BE4-4121-ADAF-A4584532B1BA}">
      <dgm:prSet/>
      <dgm:spPr/>
      <dgm:t>
        <a:bodyPr/>
        <a:lstStyle/>
        <a:p>
          <a:endParaRPr lang="en-US"/>
        </a:p>
      </dgm:t>
    </dgm:pt>
    <dgm:pt modelId="{DB4DF7D1-690A-4232-A3CE-2C2E4CE10910}" type="sibTrans" cxnId="{A3F4EB6E-7BE4-4121-ADAF-A4584532B1BA}">
      <dgm:prSet/>
      <dgm:spPr/>
      <dgm:t>
        <a:bodyPr/>
        <a:lstStyle/>
        <a:p>
          <a:endParaRPr lang="en-US"/>
        </a:p>
      </dgm:t>
    </dgm:pt>
    <dgm:pt modelId="{654261F8-6E6D-4B85-9BD0-18FA00B4AC76}">
      <dgm:prSet/>
      <dgm:spPr/>
      <dgm:t>
        <a:bodyPr/>
        <a:lstStyle/>
        <a:p>
          <a:r>
            <a:rPr lang="en-US" b="0" i="0">
              <a:solidFill>
                <a:srgbClr val="0070C0"/>
              </a:solidFill>
            </a:rPr>
            <a:t>Use Case 5: Assign Task Description</a:t>
          </a:r>
          <a:endParaRPr lang="en-US">
            <a:solidFill>
              <a:srgbClr val="0070C0"/>
            </a:solidFill>
          </a:endParaRPr>
        </a:p>
      </dgm:t>
    </dgm:pt>
    <dgm:pt modelId="{D1057815-FC0B-4609-B12C-3CE672BAB658}" type="parTrans" cxnId="{B9556A51-2916-4897-A113-F31FD5E34686}">
      <dgm:prSet/>
      <dgm:spPr/>
      <dgm:t>
        <a:bodyPr/>
        <a:lstStyle/>
        <a:p>
          <a:endParaRPr lang="en-US"/>
        </a:p>
      </dgm:t>
    </dgm:pt>
    <dgm:pt modelId="{61049BC6-DD9F-4DE7-915D-52E08D940225}" type="sibTrans" cxnId="{B9556A51-2916-4897-A113-F31FD5E34686}">
      <dgm:prSet/>
      <dgm:spPr/>
      <dgm:t>
        <a:bodyPr/>
        <a:lstStyle/>
        <a:p>
          <a:endParaRPr lang="en-US"/>
        </a:p>
      </dgm:t>
    </dgm:pt>
    <dgm:pt modelId="{AA746800-AC8F-414A-83A2-577C7C95AA91}">
      <dgm:prSet/>
      <dgm:spPr/>
      <dgm:t>
        <a:bodyPr/>
        <a:lstStyle/>
        <a:p>
          <a:pPr rtl="0"/>
          <a:r>
            <a:rPr lang="en-US" b="0" i="0"/>
            <a:t>Use Case 6:</a:t>
          </a:r>
          <a:r>
            <a:rPr lang="en-US" b="0" i="0">
              <a:latin typeface="Century Gothic" panose="020B0502020202020204"/>
            </a:rPr>
            <a:t> Assign </a:t>
          </a:r>
          <a:r>
            <a:rPr lang="en-US" b="0" i="0"/>
            <a:t>due date</a:t>
          </a:r>
          <a:endParaRPr lang="en-US"/>
        </a:p>
      </dgm:t>
    </dgm:pt>
    <dgm:pt modelId="{6F31F6F5-04D7-41BF-847F-742D4F39D0BA}" type="parTrans" cxnId="{2F7B7500-2D56-4911-AF09-9B6ABA83AC66}">
      <dgm:prSet/>
      <dgm:spPr/>
      <dgm:t>
        <a:bodyPr/>
        <a:lstStyle/>
        <a:p>
          <a:endParaRPr lang="en-US"/>
        </a:p>
      </dgm:t>
    </dgm:pt>
    <dgm:pt modelId="{347608C0-7F9B-4EC7-B8C8-75509003BDD5}" type="sibTrans" cxnId="{2F7B7500-2D56-4911-AF09-9B6ABA83AC66}">
      <dgm:prSet/>
      <dgm:spPr/>
      <dgm:t>
        <a:bodyPr/>
        <a:lstStyle/>
        <a:p>
          <a:endParaRPr lang="en-US"/>
        </a:p>
      </dgm:t>
    </dgm:pt>
    <dgm:pt modelId="{076657AC-7BF9-4658-B7CA-EE415874F2D0}">
      <dgm:prSet/>
      <dgm:spPr/>
      <dgm:t>
        <a:bodyPr/>
        <a:lstStyle/>
        <a:p>
          <a:pPr rtl="0"/>
          <a:r>
            <a:rPr lang="en-US" b="0" i="0"/>
            <a:t>Use Case 7: </a:t>
          </a:r>
          <a:r>
            <a:rPr lang="en-US" b="0" i="0">
              <a:latin typeface="Century Gothic" panose="020B0502020202020204"/>
            </a:rPr>
            <a:t>Set</a:t>
          </a:r>
          <a:r>
            <a:rPr lang="en-US">
              <a:latin typeface="Century Gothic" panose="020B0502020202020204"/>
            </a:rPr>
            <a:t> Task Priority</a:t>
          </a:r>
          <a:endParaRPr lang="en-US"/>
        </a:p>
      </dgm:t>
    </dgm:pt>
    <dgm:pt modelId="{2FCD47A2-67C8-4DEB-8E53-E30B73FFB6FA}" type="parTrans" cxnId="{BD6C2075-E798-4EC7-885B-29252B43BBD4}">
      <dgm:prSet/>
      <dgm:spPr/>
      <dgm:t>
        <a:bodyPr/>
        <a:lstStyle/>
        <a:p>
          <a:endParaRPr lang="en-US"/>
        </a:p>
      </dgm:t>
    </dgm:pt>
    <dgm:pt modelId="{71C12D77-50A0-4C66-8B89-0BEBBA942F0E}" type="sibTrans" cxnId="{BD6C2075-E798-4EC7-885B-29252B43BBD4}">
      <dgm:prSet/>
      <dgm:spPr/>
      <dgm:t>
        <a:bodyPr/>
        <a:lstStyle/>
        <a:p>
          <a:endParaRPr lang="en-US"/>
        </a:p>
      </dgm:t>
    </dgm:pt>
    <dgm:pt modelId="{6FFC92D8-90AF-4044-B620-1F4FC87436FA}">
      <dgm:prSet/>
      <dgm:spPr/>
      <dgm:t>
        <a:bodyPr/>
        <a:lstStyle/>
        <a:p>
          <a:pPr rtl="0"/>
          <a:r>
            <a:rPr lang="en-US" b="0" i="0"/>
            <a:t>Use Case 8: </a:t>
          </a:r>
          <a:r>
            <a:rPr lang="en-US">
              <a:latin typeface="Century Gothic" panose="020B0502020202020204"/>
            </a:rPr>
            <a:t>Display Task List</a:t>
          </a:r>
          <a:endParaRPr lang="en-US"/>
        </a:p>
      </dgm:t>
    </dgm:pt>
    <dgm:pt modelId="{28F8CF41-ECD2-4432-A239-4BD57AAD87D4}" type="parTrans" cxnId="{5A4C560B-6221-4D74-A2E0-3089F3C5E781}">
      <dgm:prSet/>
      <dgm:spPr/>
      <dgm:t>
        <a:bodyPr/>
        <a:lstStyle/>
        <a:p>
          <a:endParaRPr lang="en-US"/>
        </a:p>
      </dgm:t>
    </dgm:pt>
    <dgm:pt modelId="{B6FA0D64-E269-4140-8BA6-394A4299A07F}" type="sibTrans" cxnId="{5A4C560B-6221-4D74-A2E0-3089F3C5E781}">
      <dgm:prSet/>
      <dgm:spPr/>
      <dgm:t>
        <a:bodyPr/>
        <a:lstStyle/>
        <a:p>
          <a:endParaRPr lang="en-US"/>
        </a:p>
      </dgm:t>
    </dgm:pt>
    <dgm:pt modelId="{D9750AB1-BBDC-416F-B33D-89D30137E8DC}">
      <dgm:prSet/>
      <dgm:spPr/>
      <dgm:t>
        <a:bodyPr/>
        <a:lstStyle/>
        <a:p>
          <a:r>
            <a:rPr lang="en-US" b="0" i="0"/>
            <a:t>Use Case 9: Display </a:t>
          </a:r>
          <a:r>
            <a:rPr lang="en-US" b="0" i="0">
              <a:latin typeface="Century Gothic" panose="020B0502020202020204"/>
            </a:rPr>
            <a:t>Dashboard</a:t>
          </a:r>
          <a:endParaRPr lang="en-US"/>
        </a:p>
      </dgm:t>
    </dgm:pt>
    <dgm:pt modelId="{AA59E763-2337-4BC5-83EA-84C5E9E97372}" type="parTrans" cxnId="{A813F324-21FB-48DA-8CEE-A66110135295}">
      <dgm:prSet/>
      <dgm:spPr/>
      <dgm:t>
        <a:bodyPr/>
        <a:lstStyle/>
        <a:p>
          <a:endParaRPr lang="en-US"/>
        </a:p>
      </dgm:t>
    </dgm:pt>
    <dgm:pt modelId="{B02F076E-B0EE-488B-9933-70D6F85C8DF5}" type="sibTrans" cxnId="{A813F324-21FB-48DA-8CEE-A66110135295}">
      <dgm:prSet/>
      <dgm:spPr/>
      <dgm:t>
        <a:bodyPr/>
        <a:lstStyle/>
        <a:p>
          <a:endParaRPr lang="en-US"/>
        </a:p>
      </dgm:t>
    </dgm:pt>
    <dgm:pt modelId="{437EE6AF-82B0-478F-98B7-BAA4A177B5D7}">
      <dgm:prSet/>
      <dgm:spPr/>
      <dgm:t>
        <a:bodyPr/>
        <a:lstStyle/>
        <a:p>
          <a:r>
            <a:rPr lang="en-US" b="0" i="0"/>
            <a:t>Use Case 10: </a:t>
          </a:r>
          <a:r>
            <a:rPr lang="en-US" b="0" i="0">
              <a:latin typeface="Century Gothic" panose="020B0502020202020204"/>
            </a:rPr>
            <a:t>Filter</a:t>
          </a:r>
          <a:r>
            <a:rPr lang="en-US" b="0" i="0"/>
            <a:t> Tasks</a:t>
          </a:r>
          <a:endParaRPr lang="en-US"/>
        </a:p>
      </dgm:t>
    </dgm:pt>
    <dgm:pt modelId="{F0325476-C8F5-4DF0-B601-EC1D820CC447}" type="parTrans" cxnId="{0A00A7BB-EE35-4F12-B76A-7A369C42AF94}">
      <dgm:prSet/>
      <dgm:spPr/>
      <dgm:t>
        <a:bodyPr/>
        <a:lstStyle/>
        <a:p>
          <a:endParaRPr lang="en-US"/>
        </a:p>
      </dgm:t>
    </dgm:pt>
    <dgm:pt modelId="{E7A310E8-4169-4620-84BB-7184B65BE786}" type="sibTrans" cxnId="{0A00A7BB-EE35-4F12-B76A-7A369C42AF94}">
      <dgm:prSet/>
      <dgm:spPr/>
      <dgm:t>
        <a:bodyPr/>
        <a:lstStyle/>
        <a:p>
          <a:endParaRPr lang="en-US"/>
        </a:p>
      </dgm:t>
    </dgm:pt>
    <dgm:pt modelId="{81AE4BFD-C440-C64F-9413-15D6026E551B}" type="pres">
      <dgm:prSet presAssocID="{EB079052-04DC-4013-A7EB-0A769AD24E33}" presName="vert0" presStyleCnt="0">
        <dgm:presLayoutVars>
          <dgm:dir/>
          <dgm:animOne val="branch"/>
          <dgm:animLvl val="lvl"/>
        </dgm:presLayoutVars>
      </dgm:prSet>
      <dgm:spPr/>
    </dgm:pt>
    <dgm:pt modelId="{9B8C18BE-C205-4B42-92B8-455C76939ACF}" type="pres">
      <dgm:prSet presAssocID="{FBF854A6-18E1-460B-89EF-878BDDFB23FC}" presName="thickLine" presStyleLbl="alignNode1" presStyleIdx="0" presStyleCnt="10"/>
      <dgm:spPr/>
    </dgm:pt>
    <dgm:pt modelId="{CE85108B-705C-9D4B-A3F7-8D1DEF1C660C}" type="pres">
      <dgm:prSet presAssocID="{FBF854A6-18E1-460B-89EF-878BDDFB23FC}" presName="horz1" presStyleCnt="0"/>
      <dgm:spPr/>
    </dgm:pt>
    <dgm:pt modelId="{DDBEDABE-1224-9E40-959C-DC7D2E9018F4}" type="pres">
      <dgm:prSet presAssocID="{FBF854A6-18E1-460B-89EF-878BDDFB23FC}" presName="tx1" presStyleLbl="revTx" presStyleIdx="0" presStyleCnt="10"/>
      <dgm:spPr/>
    </dgm:pt>
    <dgm:pt modelId="{B5C60C06-C768-4946-A80F-35E75E70DF60}" type="pres">
      <dgm:prSet presAssocID="{FBF854A6-18E1-460B-89EF-878BDDFB23FC}" presName="vert1" presStyleCnt="0"/>
      <dgm:spPr/>
    </dgm:pt>
    <dgm:pt modelId="{05B3C089-DF90-8C43-8A51-7E9513C99A8A}" type="pres">
      <dgm:prSet presAssocID="{BB8C6132-4DFA-4CC7-8291-710DA1FEF657}" presName="thickLine" presStyleLbl="alignNode1" presStyleIdx="1" presStyleCnt="10"/>
      <dgm:spPr/>
    </dgm:pt>
    <dgm:pt modelId="{09C3B67E-FB50-2340-8437-F26A88302FAA}" type="pres">
      <dgm:prSet presAssocID="{BB8C6132-4DFA-4CC7-8291-710DA1FEF657}" presName="horz1" presStyleCnt="0"/>
      <dgm:spPr/>
    </dgm:pt>
    <dgm:pt modelId="{8561845D-9543-1942-8F29-04F206DAF89F}" type="pres">
      <dgm:prSet presAssocID="{BB8C6132-4DFA-4CC7-8291-710DA1FEF657}" presName="tx1" presStyleLbl="revTx" presStyleIdx="1" presStyleCnt="10"/>
      <dgm:spPr/>
    </dgm:pt>
    <dgm:pt modelId="{0DAA1216-15C6-DB48-84D6-0D7DDAFCBE37}" type="pres">
      <dgm:prSet presAssocID="{BB8C6132-4DFA-4CC7-8291-710DA1FEF657}" presName="vert1" presStyleCnt="0"/>
      <dgm:spPr/>
    </dgm:pt>
    <dgm:pt modelId="{957F83CC-AF15-C243-B447-CBD3E0BD8493}" type="pres">
      <dgm:prSet presAssocID="{E97CDF19-9F26-4E0C-8181-5AE96090E714}" presName="thickLine" presStyleLbl="alignNode1" presStyleIdx="2" presStyleCnt="10"/>
      <dgm:spPr/>
    </dgm:pt>
    <dgm:pt modelId="{FE5E283E-7DFC-0040-8E19-96A1F11123D2}" type="pres">
      <dgm:prSet presAssocID="{E97CDF19-9F26-4E0C-8181-5AE96090E714}" presName="horz1" presStyleCnt="0"/>
      <dgm:spPr/>
    </dgm:pt>
    <dgm:pt modelId="{25353B93-1EF4-8E48-B9BD-FFA6B3BE0A47}" type="pres">
      <dgm:prSet presAssocID="{E97CDF19-9F26-4E0C-8181-5AE96090E714}" presName="tx1" presStyleLbl="revTx" presStyleIdx="2" presStyleCnt="10"/>
      <dgm:spPr/>
    </dgm:pt>
    <dgm:pt modelId="{20C7B4BE-D530-EF41-8EA5-9FE05EEDA86B}" type="pres">
      <dgm:prSet presAssocID="{E97CDF19-9F26-4E0C-8181-5AE96090E714}" presName="vert1" presStyleCnt="0"/>
      <dgm:spPr/>
    </dgm:pt>
    <dgm:pt modelId="{6286B6D7-FDB4-0C46-949C-1F70F8D8557E}" type="pres">
      <dgm:prSet presAssocID="{059BA9A5-BD89-4B00-890A-923542A94133}" presName="thickLine" presStyleLbl="alignNode1" presStyleIdx="3" presStyleCnt="10"/>
      <dgm:spPr/>
    </dgm:pt>
    <dgm:pt modelId="{9DCD0EA7-FFB2-8F4F-9228-24D8F6392813}" type="pres">
      <dgm:prSet presAssocID="{059BA9A5-BD89-4B00-890A-923542A94133}" presName="horz1" presStyleCnt="0"/>
      <dgm:spPr/>
    </dgm:pt>
    <dgm:pt modelId="{79891190-3BBE-354A-9425-40E2E401ED49}" type="pres">
      <dgm:prSet presAssocID="{059BA9A5-BD89-4B00-890A-923542A94133}" presName="tx1" presStyleLbl="revTx" presStyleIdx="3" presStyleCnt="10"/>
      <dgm:spPr/>
    </dgm:pt>
    <dgm:pt modelId="{C722AEB3-9472-BB4D-A1A3-8F9763A10C3C}" type="pres">
      <dgm:prSet presAssocID="{059BA9A5-BD89-4B00-890A-923542A94133}" presName="vert1" presStyleCnt="0"/>
      <dgm:spPr/>
    </dgm:pt>
    <dgm:pt modelId="{50C2C840-A30F-E347-998D-9166CB5AE578}" type="pres">
      <dgm:prSet presAssocID="{654261F8-6E6D-4B85-9BD0-18FA00B4AC76}" presName="thickLine" presStyleLbl="alignNode1" presStyleIdx="4" presStyleCnt="10"/>
      <dgm:spPr/>
    </dgm:pt>
    <dgm:pt modelId="{10E500E4-1914-EE4D-AFC6-ACB4FDDB4C3C}" type="pres">
      <dgm:prSet presAssocID="{654261F8-6E6D-4B85-9BD0-18FA00B4AC76}" presName="horz1" presStyleCnt="0"/>
      <dgm:spPr/>
    </dgm:pt>
    <dgm:pt modelId="{92F1EF31-9627-D642-8304-0FEBDEE00CE8}" type="pres">
      <dgm:prSet presAssocID="{654261F8-6E6D-4B85-9BD0-18FA00B4AC76}" presName="tx1" presStyleLbl="revTx" presStyleIdx="4" presStyleCnt="10"/>
      <dgm:spPr/>
    </dgm:pt>
    <dgm:pt modelId="{A14970A4-8F31-814D-928F-66CD8DE2C75C}" type="pres">
      <dgm:prSet presAssocID="{654261F8-6E6D-4B85-9BD0-18FA00B4AC76}" presName="vert1" presStyleCnt="0"/>
      <dgm:spPr/>
    </dgm:pt>
    <dgm:pt modelId="{DA946F04-EFE3-8649-B08F-D43D8A47B41C}" type="pres">
      <dgm:prSet presAssocID="{AA746800-AC8F-414A-83A2-577C7C95AA91}" presName="thickLine" presStyleLbl="alignNode1" presStyleIdx="5" presStyleCnt="10"/>
      <dgm:spPr/>
    </dgm:pt>
    <dgm:pt modelId="{E1DA1D94-13B3-484E-B87E-3C70FB967385}" type="pres">
      <dgm:prSet presAssocID="{AA746800-AC8F-414A-83A2-577C7C95AA91}" presName="horz1" presStyleCnt="0"/>
      <dgm:spPr/>
    </dgm:pt>
    <dgm:pt modelId="{27D9B799-A0C5-4142-BD19-DB82187C93C9}" type="pres">
      <dgm:prSet presAssocID="{AA746800-AC8F-414A-83A2-577C7C95AA91}" presName="tx1" presStyleLbl="revTx" presStyleIdx="5" presStyleCnt="10"/>
      <dgm:spPr/>
    </dgm:pt>
    <dgm:pt modelId="{F9A5580B-0E23-8E44-BB46-67FAC8B7C153}" type="pres">
      <dgm:prSet presAssocID="{AA746800-AC8F-414A-83A2-577C7C95AA91}" presName="vert1" presStyleCnt="0"/>
      <dgm:spPr/>
    </dgm:pt>
    <dgm:pt modelId="{9485FD08-EF75-2146-9B25-5FE2FE5B438B}" type="pres">
      <dgm:prSet presAssocID="{076657AC-7BF9-4658-B7CA-EE415874F2D0}" presName="thickLine" presStyleLbl="alignNode1" presStyleIdx="6" presStyleCnt="10"/>
      <dgm:spPr/>
    </dgm:pt>
    <dgm:pt modelId="{C9C5EEF6-A940-F943-9BE7-974F044E13A0}" type="pres">
      <dgm:prSet presAssocID="{076657AC-7BF9-4658-B7CA-EE415874F2D0}" presName="horz1" presStyleCnt="0"/>
      <dgm:spPr/>
    </dgm:pt>
    <dgm:pt modelId="{8DDD6039-409A-0B40-B848-D1AF1ECF165C}" type="pres">
      <dgm:prSet presAssocID="{076657AC-7BF9-4658-B7CA-EE415874F2D0}" presName="tx1" presStyleLbl="revTx" presStyleIdx="6" presStyleCnt="10"/>
      <dgm:spPr/>
    </dgm:pt>
    <dgm:pt modelId="{54786517-2FDE-884E-BB21-054CA8D75218}" type="pres">
      <dgm:prSet presAssocID="{076657AC-7BF9-4658-B7CA-EE415874F2D0}" presName="vert1" presStyleCnt="0"/>
      <dgm:spPr/>
    </dgm:pt>
    <dgm:pt modelId="{74BA624D-64BA-0541-92A9-769B6C658B9C}" type="pres">
      <dgm:prSet presAssocID="{6FFC92D8-90AF-4044-B620-1F4FC87436FA}" presName="thickLine" presStyleLbl="alignNode1" presStyleIdx="7" presStyleCnt="10"/>
      <dgm:spPr/>
    </dgm:pt>
    <dgm:pt modelId="{9C792A5C-8482-684F-A374-8BEEB05AEFF7}" type="pres">
      <dgm:prSet presAssocID="{6FFC92D8-90AF-4044-B620-1F4FC87436FA}" presName="horz1" presStyleCnt="0"/>
      <dgm:spPr/>
    </dgm:pt>
    <dgm:pt modelId="{BF2B9984-0347-CB4D-8782-95A2D2624EB6}" type="pres">
      <dgm:prSet presAssocID="{6FFC92D8-90AF-4044-B620-1F4FC87436FA}" presName="tx1" presStyleLbl="revTx" presStyleIdx="7" presStyleCnt="10"/>
      <dgm:spPr/>
    </dgm:pt>
    <dgm:pt modelId="{39B5C2D3-0DA9-4E43-A4F7-1C6834063B36}" type="pres">
      <dgm:prSet presAssocID="{6FFC92D8-90AF-4044-B620-1F4FC87436FA}" presName="vert1" presStyleCnt="0"/>
      <dgm:spPr/>
    </dgm:pt>
    <dgm:pt modelId="{4DF4861E-596B-E04A-8C22-AA59DA351A63}" type="pres">
      <dgm:prSet presAssocID="{D9750AB1-BBDC-416F-B33D-89D30137E8DC}" presName="thickLine" presStyleLbl="alignNode1" presStyleIdx="8" presStyleCnt="10"/>
      <dgm:spPr/>
    </dgm:pt>
    <dgm:pt modelId="{B0DC6772-523A-A94B-8098-F2EB525666C1}" type="pres">
      <dgm:prSet presAssocID="{D9750AB1-BBDC-416F-B33D-89D30137E8DC}" presName="horz1" presStyleCnt="0"/>
      <dgm:spPr/>
    </dgm:pt>
    <dgm:pt modelId="{DF868E90-80B0-6047-ABF3-CDD00A16AF79}" type="pres">
      <dgm:prSet presAssocID="{D9750AB1-BBDC-416F-B33D-89D30137E8DC}" presName="tx1" presStyleLbl="revTx" presStyleIdx="8" presStyleCnt="10"/>
      <dgm:spPr/>
    </dgm:pt>
    <dgm:pt modelId="{4FCFC630-4D3B-B641-91AD-87CAC3B66B7F}" type="pres">
      <dgm:prSet presAssocID="{D9750AB1-BBDC-416F-B33D-89D30137E8DC}" presName="vert1" presStyleCnt="0"/>
      <dgm:spPr/>
    </dgm:pt>
    <dgm:pt modelId="{9189A72C-A8C2-C44F-BB16-AB36D4505344}" type="pres">
      <dgm:prSet presAssocID="{437EE6AF-82B0-478F-98B7-BAA4A177B5D7}" presName="thickLine" presStyleLbl="alignNode1" presStyleIdx="9" presStyleCnt="10"/>
      <dgm:spPr/>
    </dgm:pt>
    <dgm:pt modelId="{6A2AC169-D58E-FD4C-AE09-A258CFA30D95}" type="pres">
      <dgm:prSet presAssocID="{437EE6AF-82B0-478F-98B7-BAA4A177B5D7}" presName="horz1" presStyleCnt="0"/>
      <dgm:spPr/>
    </dgm:pt>
    <dgm:pt modelId="{6C07A0ED-4EAD-CA4B-BA95-8BE6BB97B218}" type="pres">
      <dgm:prSet presAssocID="{437EE6AF-82B0-478F-98B7-BAA4A177B5D7}" presName="tx1" presStyleLbl="revTx" presStyleIdx="9" presStyleCnt="10"/>
      <dgm:spPr/>
    </dgm:pt>
    <dgm:pt modelId="{6A81F06C-EA25-1142-9B44-BFCDA7E28D5D}" type="pres">
      <dgm:prSet presAssocID="{437EE6AF-82B0-478F-98B7-BAA4A177B5D7}" presName="vert1" presStyleCnt="0"/>
      <dgm:spPr/>
    </dgm:pt>
  </dgm:ptLst>
  <dgm:cxnLst>
    <dgm:cxn modelId="{2F7B7500-2D56-4911-AF09-9B6ABA83AC66}" srcId="{EB079052-04DC-4013-A7EB-0A769AD24E33}" destId="{AA746800-AC8F-414A-83A2-577C7C95AA91}" srcOrd="5" destOrd="0" parTransId="{6F31F6F5-04D7-41BF-847F-742D4F39D0BA}" sibTransId="{347608C0-7F9B-4EC7-B8C8-75509003BDD5}"/>
    <dgm:cxn modelId="{5A4C560B-6221-4D74-A2E0-3089F3C5E781}" srcId="{EB079052-04DC-4013-A7EB-0A769AD24E33}" destId="{6FFC92D8-90AF-4044-B620-1F4FC87436FA}" srcOrd="7" destOrd="0" parTransId="{28F8CF41-ECD2-4432-A239-4BD57AAD87D4}" sibTransId="{B6FA0D64-E269-4140-8BA6-394A4299A07F}"/>
    <dgm:cxn modelId="{34571117-23AC-0144-AE2F-4D540E49F82E}" type="presOf" srcId="{076657AC-7BF9-4658-B7CA-EE415874F2D0}" destId="{8DDD6039-409A-0B40-B848-D1AF1ECF165C}" srcOrd="0" destOrd="0" presId="urn:microsoft.com/office/officeart/2008/layout/LinedList"/>
    <dgm:cxn modelId="{9E50FE1B-5785-4561-994A-8ABFFFDB25CA}" srcId="{EB079052-04DC-4013-A7EB-0A769AD24E33}" destId="{BB8C6132-4DFA-4CC7-8291-710DA1FEF657}" srcOrd="1" destOrd="0" parTransId="{DD10CE35-C690-49BA-BB22-828E51B653AB}" sibTransId="{D9276459-3111-4303-9F9C-8D0472DA0FFB}"/>
    <dgm:cxn modelId="{36A6A31E-6A07-C142-8979-A14FBA1EAC5D}" type="presOf" srcId="{6FFC92D8-90AF-4044-B620-1F4FC87436FA}" destId="{BF2B9984-0347-CB4D-8782-95A2D2624EB6}" srcOrd="0" destOrd="0" presId="urn:microsoft.com/office/officeart/2008/layout/LinedList"/>
    <dgm:cxn modelId="{A813F324-21FB-48DA-8CEE-A66110135295}" srcId="{EB079052-04DC-4013-A7EB-0A769AD24E33}" destId="{D9750AB1-BBDC-416F-B33D-89D30137E8DC}" srcOrd="8" destOrd="0" parTransId="{AA59E763-2337-4BC5-83EA-84C5E9E97372}" sibTransId="{B02F076E-B0EE-488B-9933-70D6F85C8DF5}"/>
    <dgm:cxn modelId="{1BB83729-BCAA-435E-BD17-968A56B54B1B}" srcId="{EB079052-04DC-4013-A7EB-0A769AD24E33}" destId="{E97CDF19-9F26-4E0C-8181-5AE96090E714}" srcOrd="2" destOrd="0" parTransId="{1D531F0D-A825-4628-9325-F82B7EA7BD42}" sibTransId="{8BE6E79F-01BA-43A2-8851-FDB40C3125A1}"/>
    <dgm:cxn modelId="{BFEF8630-85CF-B04E-988D-C9E4150B32BC}" type="presOf" srcId="{FBF854A6-18E1-460B-89EF-878BDDFB23FC}" destId="{DDBEDABE-1224-9E40-959C-DC7D2E9018F4}" srcOrd="0" destOrd="0" presId="urn:microsoft.com/office/officeart/2008/layout/LinedList"/>
    <dgm:cxn modelId="{25729860-F00B-C542-AFE3-6449003E7AFB}" type="presOf" srcId="{654261F8-6E6D-4B85-9BD0-18FA00B4AC76}" destId="{92F1EF31-9627-D642-8304-0FEBDEE00CE8}" srcOrd="0" destOrd="0" presId="urn:microsoft.com/office/officeart/2008/layout/LinedList"/>
    <dgm:cxn modelId="{A3F4EB6E-7BE4-4121-ADAF-A4584532B1BA}" srcId="{EB079052-04DC-4013-A7EB-0A769AD24E33}" destId="{059BA9A5-BD89-4B00-890A-923542A94133}" srcOrd="3" destOrd="0" parTransId="{E67EE0B1-6CC8-421E-B3CA-DDA23C45CCAE}" sibTransId="{DB4DF7D1-690A-4232-A3CE-2C2E4CE10910}"/>
    <dgm:cxn modelId="{B9556A51-2916-4897-A113-F31FD5E34686}" srcId="{EB079052-04DC-4013-A7EB-0A769AD24E33}" destId="{654261F8-6E6D-4B85-9BD0-18FA00B4AC76}" srcOrd="4" destOrd="0" parTransId="{D1057815-FC0B-4609-B12C-3CE672BAB658}" sibTransId="{61049BC6-DD9F-4DE7-915D-52E08D940225}"/>
    <dgm:cxn modelId="{F9DC2072-7A48-E648-9E94-CF1724A00E43}" type="presOf" srcId="{D9750AB1-BBDC-416F-B33D-89D30137E8DC}" destId="{DF868E90-80B0-6047-ABF3-CDD00A16AF79}" srcOrd="0" destOrd="0" presId="urn:microsoft.com/office/officeart/2008/layout/LinedList"/>
    <dgm:cxn modelId="{BD6C2075-E798-4EC7-885B-29252B43BBD4}" srcId="{EB079052-04DC-4013-A7EB-0A769AD24E33}" destId="{076657AC-7BF9-4658-B7CA-EE415874F2D0}" srcOrd="6" destOrd="0" parTransId="{2FCD47A2-67C8-4DEB-8E53-E30B73FFB6FA}" sibTransId="{71C12D77-50A0-4C66-8B89-0BEBBA942F0E}"/>
    <dgm:cxn modelId="{70967459-5EBE-4D6D-9E93-A7B3C7F3AB7F}" srcId="{EB079052-04DC-4013-A7EB-0A769AD24E33}" destId="{FBF854A6-18E1-460B-89EF-878BDDFB23FC}" srcOrd="0" destOrd="0" parTransId="{F9BD1D01-1E25-449A-B54E-6827A1DB3F66}" sibTransId="{C400EE51-C8E3-4CFE-865A-CF06984B6664}"/>
    <dgm:cxn modelId="{DC8F1BA8-5835-494D-94D5-4BCF753DA65B}" type="presOf" srcId="{437EE6AF-82B0-478F-98B7-BAA4A177B5D7}" destId="{6C07A0ED-4EAD-CA4B-BA95-8BE6BB97B218}" srcOrd="0" destOrd="0" presId="urn:microsoft.com/office/officeart/2008/layout/LinedList"/>
    <dgm:cxn modelId="{0A00A7BB-EE35-4F12-B76A-7A369C42AF94}" srcId="{EB079052-04DC-4013-A7EB-0A769AD24E33}" destId="{437EE6AF-82B0-478F-98B7-BAA4A177B5D7}" srcOrd="9" destOrd="0" parTransId="{F0325476-C8F5-4DF0-B601-EC1D820CC447}" sibTransId="{E7A310E8-4169-4620-84BB-7184B65BE786}"/>
    <dgm:cxn modelId="{A73EB4CA-1F96-3E49-B901-AEBDA3DB6905}" type="presOf" srcId="{AA746800-AC8F-414A-83A2-577C7C95AA91}" destId="{27D9B799-A0C5-4142-BD19-DB82187C93C9}" srcOrd="0" destOrd="0" presId="urn:microsoft.com/office/officeart/2008/layout/LinedList"/>
    <dgm:cxn modelId="{AC42C1CF-43E1-6044-9319-C2328BB58A01}" type="presOf" srcId="{EB079052-04DC-4013-A7EB-0A769AD24E33}" destId="{81AE4BFD-C440-C64F-9413-15D6026E551B}" srcOrd="0" destOrd="0" presId="urn:microsoft.com/office/officeart/2008/layout/LinedList"/>
    <dgm:cxn modelId="{61EBFEDF-293B-D54D-9DB2-F3B145771E14}" type="presOf" srcId="{059BA9A5-BD89-4B00-890A-923542A94133}" destId="{79891190-3BBE-354A-9425-40E2E401ED49}" srcOrd="0" destOrd="0" presId="urn:microsoft.com/office/officeart/2008/layout/LinedList"/>
    <dgm:cxn modelId="{2A787EE8-F29E-8B46-A6F8-3F02532EA1EA}" type="presOf" srcId="{BB8C6132-4DFA-4CC7-8291-710DA1FEF657}" destId="{8561845D-9543-1942-8F29-04F206DAF89F}" srcOrd="0" destOrd="0" presId="urn:microsoft.com/office/officeart/2008/layout/LinedList"/>
    <dgm:cxn modelId="{3D2584FA-59AE-DD4D-9DBC-7293CBDB4FA6}" type="presOf" srcId="{E97CDF19-9F26-4E0C-8181-5AE96090E714}" destId="{25353B93-1EF4-8E48-B9BD-FFA6B3BE0A47}" srcOrd="0" destOrd="0" presId="urn:microsoft.com/office/officeart/2008/layout/LinedList"/>
    <dgm:cxn modelId="{069994F1-CA72-7742-B42B-8FADD09BFF4B}" type="presParOf" srcId="{81AE4BFD-C440-C64F-9413-15D6026E551B}" destId="{9B8C18BE-C205-4B42-92B8-455C76939ACF}" srcOrd="0" destOrd="0" presId="urn:microsoft.com/office/officeart/2008/layout/LinedList"/>
    <dgm:cxn modelId="{0F09FD73-92D9-9047-862D-37558E367A89}" type="presParOf" srcId="{81AE4BFD-C440-C64F-9413-15D6026E551B}" destId="{CE85108B-705C-9D4B-A3F7-8D1DEF1C660C}" srcOrd="1" destOrd="0" presId="urn:microsoft.com/office/officeart/2008/layout/LinedList"/>
    <dgm:cxn modelId="{01069E13-8134-FA4A-ADB9-FCD32C8564A4}" type="presParOf" srcId="{CE85108B-705C-9D4B-A3F7-8D1DEF1C660C}" destId="{DDBEDABE-1224-9E40-959C-DC7D2E9018F4}" srcOrd="0" destOrd="0" presId="urn:microsoft.com/office/officeart/2008/layout/LinedList"/>
    <dgm:cxn modelId="{E5F40EFD-47B1-9345-A196-70DD5CEB5C78}" type="presParOf" srcId="{CE85108B-705C-9D4B-A3F7-8D1DEF1C660C}" destId="{B5C60C06-C768-4946-A80F-35E75E70DF60}" srcOrd="1" destOrd="0" presId="urn:microsoft.com/office/officeart/2008/layout/LinedList"/>
    <dgm:cxn modelId="{2E5CDE28-4C38-0E4B-827D-7F63C46FA2EE}" type="presParOf" srcId="{81AE4BFD-C440-C64F-9413-15D6026E551B}" destId="{05B3C089-DF90-8C43-8A51-7E9513C99A8A}" srcOrd="2" destOrd="0" presId="urn:microsoft.com/office/officeart/2008/layout/LinedList"/>
    <dgm:cxn modelId="{E2F021EA-8802-6C41-8400-EEE7C34F0CBE}" type="presParOf" srcId="{81AE4BFD-C440-C64F-9413-15D6026E551B}" destId="{09C3B67E-FB50-2340-8437-F26A88302FAA}" srcOrd="3" destOrd="0" presId="urn:microsoft.com/office/officeart/2008/layout/LinedList"/>
    <dgm:cxn modelId="{F443CC4B-E6F4-694F-BA30-6CD7A398BF83}" type="presParOf" srcId="{09C3B67E-FB50-2340-8437-F26A88302FAA}" destId="{8561845D-9543-1942-8F29-04F206DAF89F}" srcOrd="0" destOrd="0" presId="urn:microsoft.com/office/officeart/2008/layout/LinedList"/>
    <dgm:cxn modelId="{1A7FB6B6-3FB3-954E-AEB8-5036872C2C63}" type="presParOf" srcId="{09C3B67E-FB50-2340-8437-F26A88302FAA}" destId="{0DAA1216-15C6-DB48-84D6-0D7DDAFCBE37}" srcOrd="1" destOrd="0" presId="urn:microsoft.com/office/officeart/2008/layout/LinedList"/>
    <dgm:cxn modelId="{C76AD513-1C4F-2846-9CAC-89B2F2CA2B0F}" type="presParOf" srcId="{81AE4BFD-C440-C64F-9413-15D6026E551B}" destId="{957F83CC-AF15-C243-B447-CBD3E0BD8493}" srcOrd="4" destOrd="0" presId="urn:microsoft.com/office/officeart/2008/layout/LinedList"/>
    <dgm:cxn modelId="{1CEF6A7B-56DD-3741-A602-21850FFA841E}" type="presParOf" srcId="{81AE4BFD-C440-C64F-9413-15D6026E551B}" destId="{FE5E283E-7DFC-0040-8E19-96A1F11123D2}" srcOrd="5" destOrd="0" presId="urn:microsoft.com/office/officeart/2008/layout/LinedList"/>
    <dgm:cxn modelId="{8356C839-A8B2-984E-BD3E-1A667A911042}" type="presParOf" srcId="{FE5E283E-7DFC-0040-8E19-96A1F11123D2}" destId="{25353B93-1EF4-8E48-B9BD-FFA6B3BE0A47}" srcOrd="0" destOrd="0" presId="urn:microsoft.com/office/officeart/2008/layout/LinedList"/>
    <dgm:cxn modelId="{77647A9D-8933-3B45-8607-023024DB104F}" type="presParOf" srcId="{FE5E283E-7DFC-0040-8E19-96A1F11123D2}" destId="{20C7B4BE-D530-EF41-8EA5-9FE05EEDA86B}" srcOrd="1" destOrd="0" presId="urn:microsoft.com/office/officeart/2008/layout/LinedList"/>
    <dgm:cxn modelId="{54E344B4-9C1A-0544-AE49-8DF1AAC29383}" type="presParOf" srcId="{81AE4BFD-C440-C64F-9413-15D6026E551B}" destId="{6286B6D7-FDB4-0C46-949C-1F70F8D8557E}" srcOrd="6" destOrd="0" presId="urn:microsoft.com/office/officeart/2008/layout/LinedList"/>
    <dgm:cxn modelId="{FB966C53-B1D1-0448-8F58-A834A66FCDD1}" type="presParOf" srcId="{81AE4BFD-C440-C64F-9413-15D6026E551B}" destId="{9DCD0EA7-FFB2-8F4F-9228-24D8F6392813}" srcOrd="7" destOrd="0" presId="urn:microsoft.com/office/officeart/2008/layout/LinedList"/>
    <dgm:cxn modelId="{623E5329-51A6-6A40-97EC-64997429F48B}" type="presParOf" srcId="{9DCD0EA7-FFB2-8F4F-9228-24D8F6392813}" destId="{79891190-3BBE-354A-9425-40E2E401ED49}" srcOrd="0" destOrd="0" presId="urn:microsoft.com/office/officeart/2008/layout/LinedList"/>
    <dgm:cxn modelId="{2B66E83E-C2DB-D445-96B7-ABA9FDF280B1}" type="presParOf" srcId="{9DCD0EA7-FFB2-8F4F-9228-24D8F6392813}" destId="{C722AEB3-9472-BB4D-A1A3-8F9763A10C3C}" srcOrd="1" destOrd="0" presId="urn:microsoft.com/office/officeart/2008/layout/LinedList"/>
    <dgm:cxn modelId="{2BEDACE9-1617-BB4B-9D5B-A480F9BE6DC2}" type="presParOf" srcId="{81AE4BFD-C440-C64F-9413-15D6026E551B}" destId="{50C2C840-A30F-E347-998D-9166CB5AE578}" srcOrd="8" destOrd="0" presId="urn:microsoft.com/office/officeart/2008/layout/LinedList"/>
    <dgm:cxn modelId="{55934732-8379-9D45-B70E-D699211D81D7}" type="presParOf" srcId="{81AE4BFD-C440-C64F-9413-15D6026E551B}" destId="{10E500E4-1914-EE4D-AFC6-ACB4FDDB4C3C}" srcOrd="9" destOrd="0" presId="urn:microsoft.com/office/officeart/2008/layout/LinedList"/>
    <dgm:cxn modelId="{863177B4-DAE4-BC4A-8BE1-6FD4686724CF}" type="presParOf" srcId="{10E500E4-1914-EE4D-AFC6-ACB4FDDB4C3C}" destId="{92F1EF31-9627-D642-8304-0FEBDEE00CE8}" srcOrd="0" destOrd="0" presId="urn:microsoft.com/office/officeart/2008/layout/LinedList"/>
    <dgm:cxn modelId="{AC391C6E-614C-E14C-8079-BB1E2BC9577D}" type="presParOf" srcId="{10E500E4-1914-EE4D-AFC6-ACB4FDDB4C3C}" destId="{A14970A4-8F31-814D-928F-66CD8DE2C75C}" srcOrd="1" destOrd="0" presId="urn:microsoft.com/office/officeart/2008/layout/LinedList"/>
    <dgm:cxn modelId="{30BA8516-DB77-E04D-868B-766F59FA2F30}" type="presParOf" srcId="{81AE4BFD-C440-C64F-9413-15D6026E551B}" destId="{DA946F04-EFE3-8649-B08F-D43D8A47B41C}" srcOrd="10" destOrd="0" presId="urn:microsoft.com/office/officeart/2008/layout/LinedList"/>
    <dgm:cxn modelId="{7C3F58D3-FBF3-384C-8D3C-9D6A48317DE2}" type="presParOf" srcId="{81AE4BFD-C440-C64F-9413-15D6026E551B}" destId="{E1DA1D94-13B3-484E-B87E-3C70FB967385}" srcOrd="11" destOrd="0" presId="urn:microsoft.com/office/officeart/2008/layout/LinedList"/>
    <dgm:cxn modelId="{730B8DC6-685D-364C-A785-46F643668BC0}" type="presParOf" srcId="{E1DA1D94-13B3-484E-B87E-3C70FB967385}" destId="{27D9B799-A0C5-4142-BD19-DB82187C93C9}" srcOrd="0" destOrd="0" presId="urn:microsoft.com/office/officeart/2008/layout/LinedList"/>
    <dgm:cxn modelId="{90DED5D3-508B-1843-989A-0B9F5083321F}" type="presParOf" srcId="{E1DA1D94-13B3-484E-B87E-3C70FB967385}" destId="{F9A5580B-0E23-8E44-BB46-67FAC8B7C153}" srcOrd="1" destOrd="0" presId="urn:microsoft.com/office/officeart/2008/layout/LinedList"/>
    <dgm:cxn modelId="{02F5C7C6-4BC2-844B-9E4C-A979F44E9E43}" type="presParOf" srcId="{81AE4BFD-C440-C64F-9413-15D6026E551B}" destId="{9485FD08-EF75-2146-9B25-5FE2FE5B438B}" srcOrd="12" destOrd="0" presId="urn:microsoft.com/office/officeart/2008/layout/LinedList"/>
    <dgm:cxn modelId="{28CEE02C-13FF-E742-9C84-EE36F0495889}" type="presParOf" srcId="{81AE4BFD-C440-C64F-9413-15D6026E551B}" destId="{C9C5EEF6-A940-F943-9BE7-974F044E13A0}" srcOrd="13" destOrd="0" presId="urn:microsoft.com/office/officeart/2008/layout/LinedList"/>
    <dgm:cxn modelId="{38ED6E68-0A3B-244D-A317-C3169CDC7D6E}" type="presParOf" srcId="{C9C5EEF6-A940-F943-9BE7-974F044E13A0}" destId="{8DDD6039-409A-0B40-B848-D1AF1ECF165C}" srcOrd="0" destOrd="0" presId="urn:microsoft.com/office/officeart/2008/layout/LinedList"/>
    <dgm:cxn modelId="{B408BE09-8826-1745-B86C-7E49CDB50322}" type="presParOf" srcId="{C9C5EEF6-A940-F943-9BE7-974F044E13A0}" destId="{54786517-2FDE-884E-BB21-054CA8D75218}" srcOrd="1" destOrd="0" presId="urn:microsoft.com/office/officeart/2008/layout/LinedList"/>
    <dgm:cxn modelId="{13ED4E52-7355-3F49-A741-14B5D2C2D18D}" type="presParOf" srcId="{81AE4BFD-C440-C64F-9413-15D6026E551B}" destId="{74BA624D-64BA-0541-92A9-769B6C658B9C}" srcOrd="14" destOrd="0" presId="urn:microsoft.com/office/officeart/2008/layout/LinedList"/>
    <dgm:cxn modelId="{6FCD1FCB-E8C3-104C-8872-5607D6D66C2E}" type="presParOf" srcId="{81AE4BFD-C440-C64F-9413-15D6026E551B}" destId="{9C792A5C-8482-684F-A374-8BEEB05AEFF7}" srcOrd="15" destOrd="0" presId="urn:microsoft.com/office/officeart/2008/layout/LinedList"/>
    <dgm:cxn modelId="{A6911259-9471-3240-98DF-3AC9F2396843}" type="presParOf" srcId="{9C792A5C-8482-684F-A374-8BEEB05AEFF7}" destId="{BF2B9984-0347-CB4D-8782-95A2D2624EB6}" srcOrd="0" destOrd="0" presId="urn:microsoft.com/office/officeart/2008/layout/LinedList"/>
    <dgm:cxn modelId="{9B4B5DF7-34EC-CC4C-B726-22C2CE0AE61B}" type="presParOf" srcId="{9C792A5C-8482-684F-A374-8BEEB05AEFF7}" destId="{39B5C2D3-0DA9-4E43-A4F7-1C6834063B36}" srcOrd="1" destOrd="0" presId="urn:microsoft.com/office/officeart/2008/layout/LinedList"/>
    <dgm:cxn modelId="{567ED047-7EF9-6647-8DD4-3DC8A89079EE}" type="presParOf" srcId="{81AE4BFD-C440-C64F-9413-15D6026E551B}" destId="{4DF4861E-596B-E04A-8C22-AA59DA351A63}" srcOrd="16" destOrd="0" presId="urn:microsoft.com/office/officeart/2008/layout/LinedList"/>
    <dgm:cxn modelId="{07301C58-9197-5F4E-B1A7-836625A94A66}" type="presParOf" srcId="{81AE4BFD-C440-C64F-9413-15D6026E551B}" destId="{B0DC6772-523A-A94B-8098-F2EB525666C1}" srcOrd="17" destOrd="0" presId="urn:microsoft.com/office/officeart/2008/layout/LinedList"/>
    <dgm:cxn modelId="{F51274E4-93D8-2E46-B6C7-A106F7DFADDC}" type="presParOf" srcId="{B0DC6772-523A-A94B-8098-F2EB525666C1}" destId="{DF868E90-80B0-6047-ABF3-CDD00A16AF79}" srcOrd="0" destOrd="0" presId="urn:microsoft.com/office/officeart/2008/layout/LinedList"/>
    <dgm:cxn modelId="{C911A789-EA11-354F-923B-72A583E98962}" type="presParOf" srcId="{B0DC6772-523A-A94B-8098-F2EB525666C1}" destId="{4FCFC630-4D3B-B641-91AD-87CAC3B66B7F}" srcOrd="1" destOrd="0" presId="urn:microsoft.com/office/officeart/2008/layout/LinedList"/>
    <dgm:cxn modelId="{125A5646-1DC7-6D4E-A3C5-03E9CD98AA3C}" type="presParOf" srcId="{81AE4BFD-C440-C64F-9413-15D6026E551B}" destId="{9189A72C-A8C2-C44F-BB16-AB36D4505344}" srcOrd="18" destOrd="0" presId="urn:microsoft.com/office/officeart/2008/layout/LinedList"/>
    <dgm:cxn modelId="{96BEACD2-1EA4-3244-93E8-E5742FE840CB}" type="presParOf" srcId="{81AE4BFD-C440-C64F-9413-15D6026E551B}" destId="{6A2AC169-D58E-FD4C-AE09-A258CFA30D95}" srcOrd="19" destOrd="0" presId="urn:microsoft.com/office/officeart/2008/layout/LinedList"/>
    <dgm:cxn modelId="{43A93AD4-E925-004E-9550-9E4CAFA0AF70}" type="presParOf" srcId="{6A2AC169-D58E-FD4C-AE09-A258CFA30D95}" destId="{6C07A0ED-4EAD-CA4B-BA95-8BE6BB97B218}" srcOrd="0" destOrd="0" presId="urn:microsoft.com/office/officeart/2008/layout/LinedList"/>
    <dgm:cxn modelId="{9B6A663E-92DB-624E-8C13-FDA775C538F6}" type="presParOf" srcId="{6A2AC169-D58E-FD4C-AE09-A258CFA30D95}" destId="{6A81F06C-EA25-1142-9B44-BFCDA7E28D5D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DEA2D3-E5C2-4A65-A19D-6C3E209F0605}">
      <dsp:nvSpPr>
        <dsp:cNvPr id="0" name=""/>
        <dsp:cNvSpPr/>
      </dsp:nvSpPr>
      <dsp:spPr>
        <a:xfrm>
          <a:off x="4733426" y="1994638"/>
          <a:ext cx="1512000" cy="1512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39E564-FA6B-4E38-B40F-1E837701F47F}">
      <dsp:nvSpPr>
        <dsp:cNvPr id="0" name=""/>
        <dsp:cNvSpPr/>
      </dsp:nvSpPr>
      <dsp:spPr>
        <a:xfrm>
          <a:off x="4733426" y="3725229"/>
          <a:ext cx="432000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600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600" kern="1200">
              <a:latin typeface="Century Gothic" panose="020B0502020202020204"/>
            </a:rPr>
            <a:t> Iteration # 1</a:t>
          </a:r>
          <a:endParaRPr lang="en-US" sz="3600" kern="1200"/>
        </a:p>
      </dsp:txBody>
      <dsp:txXfrm>
        <a:off x="4733426" y="3725229"/>
        <a:ext cx="4320000" cy="648000"/>
      </dsp:txXfrm>
    </dsp:sp>
    <dsp:sp modelId="{6EA7995E-4411-4CBD-835A-A4CE74199FD0}">
      <dsp:nvSpPr>
        <dsp:cNvPr id="0" name=""/>
        <dsp:cNvSpPr/>
      </dsp:nvSpPr>
      <dsp:spPr>
        <a:xfrm>
          <a:off x="4733426" y="4474899"/>
          <a:ext cx="4320000" cy="26032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>
              <a:latin typeface="Century Gothic" panose="020B0502020202020204"/>
            </a:rPr>
            <a:t> Project Description</a:t>
          </a:r>
          <a:endParaRPr lang="en-US" sz="1700" kern="1200"/>
        </a:p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>
              <a:latin typeface="Century Gothic" panose="020B0502020202020204"/>
            </a:rPr>
            <a:t> Requirements</a:t>
          </a:r>
          <a:endParaRPr lang="en-US" sz="1700" kern="1200"/>
        </a:p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>
              <a:latin typeface="Century Gothic" panose="020B0502020202020204"/>
            </a:rPr>
            <a:t> Use Case Diagram</a:t>
          </a:r>
          <a:endParaRPr lang="en-US" sz="1700" kern="1200"/>
        </a:p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>
              <a:latin typeface="Century Gothic" panose="020B0502020202020204"/>
            </a:rPr>
            <a:t> High Level Use Case</a:t>
          </a:r>
          <a:endParaRPr lang="en-US" sz="1700" kern="1200"/>
        </a:p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>
              <a:latin typeface="Century Gothic" panose="020B0502020202020204"/>
            </a:rPr>
            <a:t> Requirements User Case Traceability Matrix</a:t>
          </a:r>
        </a:p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>
              <a:latin typeface="Century Gothic" panose="020B0502020202020204"/>
            </a:rPr>
            <a:t> Iteration Matrix</a:t>
          </a:r>
          <a:endParaRPr lang="en-US" sz="1700" kern="1200"/>
        </a:p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>
              <a:latin typeface="Century Gothic" panose="020B0502020202020204"/>
            </a:rPr>
            <a:t> Domain Model</a:t>
          </a:r>
          <a:endParaRPr lang="en-US" sz="1700" kern="1200"/>
        </a:p>
      </dsp:txBody>
      <dsp:txXfrm>
        <a:off x="4733426" y="4474899"/>
        <a:ext cx="4320000" cy="2603243"/>
      </dsp:txXfrm>
    </dsp:sp>
    <dsp:sp modelId="{9227A6F4-0E12-4220-A8D2-40BEAD1D2B5F}">
      <dsp:nvSpPr>
        <dsp:cNvPr id="0" name=""/>
        <dsp:cNvSpPr/>
      </dsp:nvSpPr>
      <dsp:spPr>
        <a:xfrm>
          <a:off x="9809426" y="1994638"/>
          <a:ext cx="1512000" cy="1512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8A8E6A8-D705-42A2-9ADC-376B17DB64E7}">
      <dsp:nvSpPr>
        <dsp:cNvPr id="0" name=""/>
        <dsp:cNvSpPr/>
      </dsp:nvSpPr>
      <dsp:spPr>
        <a:xfrm>
          <a:off x="9809426" y="3725229"/>
          <a:ext cx="432000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600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600" kern="1200">
              <a:latin typeface="Century Gothic" panose="020B0502020202020204"/>
            </a:rPr>
            <a:t> Iteration # 2 </a:t>
          </a:r>
          <a:endParaRPr lang="en-US" sz="3600" kern="1200"/>
        </a:p>
      </dsp:txBody>
      <dsp:txXfrm>
        <a:off x="9809426" y="3725229"/>
        <a:ext cx="4320000" cy="648000"/>
      </dsp:txXfrm>
    </dsp:sp>
    <dsp:sp modelId="{ED088478-ADC3-41DD-A50C-CF4C6858B31D}">
      <dsp:nvSpPr>
        <dsp:cNvPr id="0" name=""/>
        <dsp:cNvSpPr/>
      </dsp:nvSpPr>
      <dsp:spPr>
        <a:xfrm>
          <a:off x="9809426" y="4474899"/>
          <a:ext cx="4320000" cy="26032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>
              <a:latin typeface="Century Gothic" panose="020B0502020202020204"/>
            </a:rPr>
            <a:t> Expanded Use Cases</a:t>
          </a:r>
          <a:endParaRPr lang="en-US" sz="1700" kern="1200"/>
        </a:p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>
              <a:latin typeface="Century Gothic" panose="020B0502020202020204"/>
            </a:rPr>
            <a:t> Sequence Diagrams</a:t>
          </a:r>
        </a:p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>
              <a:latin typeface="Century Gothic" panose="020B0502020202020204"/>
            </a:rPr>
            <a:t> Design Class Diagram </a:t>
          </a:r>
        </a:p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kern="1200">
              <a:latin typeface="Century Gothic" panose="020B0502020202020204"/>
            </a:rPr>
            <a:t> Partial Use case Implementation</a:t>
          </a:r>
        </a:p>
      </dsp:txBody>
      <dsp:txXfrm>
        <a:off x="9809426" y="4474899"/>
        <a:ext cx="4320000" cy="2603243"/>
      </dsp:txXfrm>
    </dsp:sp>
    <dsp:sp modelId="{2580EC71-D9E8-4347-9752-DFDFCBF6B8F3}">
      <dsp:nvSpPr>
        <dsp:cNvPr id="0" name=""/>
        <dsp:cNvSpPr/>
      </dsp:nvSpPr>
      <dsp:spPr>
        <a:xfrm>
          <a:off x="14885426" y="1994638"/>
          <a:ext cx="1512000" cy="1512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1F46D4-81E5-4CB7-9C44-32B31B38AB44}">
      <dsp:nvSpPr>
        <dsp:cNvPr id="0" name=""/>
        <dsp:cNvSpPr/>
      </dsp:nvSpPr>
      <dsp:spPr>
        <a:xfrm>
          <a:off x="14885426" y="3725229"/>
          <a:ext cx="432000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600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600" kern="1200">
              <a:latin typeface="Century Gothic" panose="020B0502020202020204"/>
            </a:rPr>
            <a:t>  Iteration # 3</a:t>
          </a:r>
        </a:p>
      </dsp:txBody>
      <dsp:txXfrm>
        <a:off x="14885426" y="3725229"/>
        <a:ext cx="4320000" cy="648000"/>
      </dsp:txXfrm>
    </dsp:sp>
    <dsp:sp modelId="{FA3875C6-55C2-4D73-901F-3D8D4180B8B0}">
      <dsp:nvSpPr>
        <dsp:cNvPr id="0" name=""/>
        <dsp:cNvSpPr/>
      </dsp:nvSpPr>
      <dsp:spPr>
        <a:xfrm>
          <a:off x="14885426" y="4474899"/>
          <a:ext cx="4320000" cy="26032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>
              <a:latin typeface="Century Gothic" panose="020B0502020202020204"/>
            </a:rPr>
            <a:t>  Expanded Use Cases for remaining Use Cases</a:t>
          </a:r>
        </a:p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>
              <a:latin typeface="Century Gothic" panose="020B0502020202020204"/>
            </a:rPr>
            <a:t>  Sequence Diagram for Use</a:t>
          </a:r>
          <a:r>
            <a:rPr lang="en-US" sz="1700" kern="1200"/>
            <a:t> Cases</a:t>
          </a:r>
        </a:p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>
              <a:latin typeface="Century Gothic" panose="020B0502020202020204"/>
            </a:rPr>
            <a:t> Design Class Diagram for remaining Use Cases</a:t>
          </a:r>
        </a:p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>
              <a:latin typeface="Century Gothic" panose="020B0502020202020204"/>
            </a:rPr>
            <a:t> Complete Implementation</a:t>
          </a:r>
        </a:p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>
              <a:latin typeface="Century Gothic" panose="020B0502020202020204"/>
            </a:rPr>
            <a:t> App Demo </a:t>
          </a:r>
          <a:endParaRPr lang="en-US" sz="1700" kern="1200"/>
        </a:p>
      </dsp:txBody>
      <dsp:txXfrm>
        <a:off x="14885426" y="4474899"/>
        <a:ext cx="4320000" cy="260324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8C18BE-C205-4B42-92B8-455C76939ACF}">
      <dsp:nvSpPr>
        <dsp:cNvPr id="0" name=""/>
        <dsp:cNvSpPr/>
      </dsp:nvSpPr>
      <dsp:spPr>
        <a:xfrm>
          <a:off x="0" y="1116"/>
          <a:ext cx="12992100" cy="0"/>
        </a:xfrm>
        <a:prstGeom prst="lin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 w="952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DBEDABE-1224-9E40-959C-DC7D2E9018F4}">
      <dsp:nvSpPr>
        <dsp:cNvPr id="0" name=""/>
        <dsp:cNvSpPr/>
      </dsp:nvSpPr>
      <dsp:spPr>
        <a:xfrm>
          <a:off x="0" y="1116"/>
          <a:ext cx="12992100" cy="9141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830" tIns="163830" rIns="163830" bIns="163830" numCol="1" spcCol="1270" anchor="t" anchorCtr="0">
          <a:noAutofit/>
        </a:bodyPr>
        <a:lstStyle/>
        <a:p>
          <a:pPr marL="0" lvl="0" indent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b="0" i="0" kern="1200">
              <a:solidFill>
                <a:srgbClr val="0070C0"/>
              </a:solidFill>
            </a:rPr>
            <a:t>Use Case 1: Create Task</a:t>
          </a:r>
          <a:endParaRPr lang="en-US" sz="4300" kern="1200">
            <a:solidFill>
              <a:srgbClr val="0070C0"/>
            </a:solidFill>
          </a:endParaRPr>
        </a:p>
      </dsp:txBody>
      <dsp:txXfrm>
        <a:off x="0" y="1116"/>
        <a:ext cx="12992100" cy="914176"/>
      </dsp:txXfrm>
    </dsp:sp>
    <dsp:sp modelId="{05B3C089-DF90-8C43-8A51-7E9513C99A8A}">
      <dsp:nvSpPr>
        <dsp:cNvPr id="0" name=""/>
        <dsp:cNvSpPr/>
      </dsp:nvSpPr>
      <dsp:spPr>
        <a:xfrm>
          <a:off x="0" y="915292"/>
          <a:ext cx="12992100" cy="0"/>
        </a:xfrm>
        <a:prstGeom prst="line">
          <a:avLst/>
        </a:prstGeom>
        <a:gradFill rotWithShape="0">
          <a:gsLst>
            <a:gs pos="0">
              <a:schemeClr val="accent5">
                <a:hueOff val="693026"/>
                <a:satOff val="-446"/>
                <a:lumOff val="305"/>
                <a:alphaOff val="0"/>
                <a:tint val="98000"/>
                <a:lumMod val="114000"/>
              </a:schemeClr>
            </a:gs>
            <a:gs pos="100000">
              <a:schemeClr val="accent5">
                <a:hueOff val="693026"/>
                <a:satOff val="-446"/>
                <a:lumOff val="305"/>
                <a:alphaOff val="0"/>
                <a:shade val="90000"/>
                <a:lumMod val="84000"/>
              </a:schemeClr>
            </a:gs>
          </a:gsLst>
          <a:lin ang="5400000" scaled="0"/>
        </a:gradFill>
        <a:ln w="9525" cap="rnd" cmpd="sng" algn="ctr">
          <a:solidFill>
            <a:schemeClr val="accent5">
              <a:hueOff val="693026"/>
              <a:satOff val="-446"/>
              <a:lumOff val="305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561845D-9543-1942-8F29-04F206DAF89F}">
      <dsp:nvSpPr>
        <dsp:cNvPr id="0" name=""/>
        <dsp:cNvSpPr/>
      </dsp:nvSpPr>
      <dsp:spPr>
        <a:xfrm>
          <a:off x="0" y="915292"/>
          <a:ext cx="12992100" cy="9141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830" tIns="163830" rIns="163830" bIns="163830" numCol="1" spcCol="1270" anchor="t" anchorCtr="0">
          <a:noAutofit/>
        </a:bodyPr>
        <a:lstStyle/>
        <a:p>
          <a:pPr marL="0" lvl="0" indent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b="0" i="0" kern="1200">
              <a:solidFill>
                <a:srgbClr val="0070C0"/>
              </a:solidFill>
            </a:rPr>
            <a:t>Use Case 2: Delete Task</a:t>
          </a:r>
          <a:endParaRPr lang="en-US" sz="4300" kern="1200">
            <a:solidFill>
              <a:srgbClr val="0070C0"/>
            </a:solidFill>
          </a:endParaRPr>
        </a:p>
      </dsp:txBody>
      <dsp:txXfrm>
        <a:off x="0" y="915292"/>
        <a:ext cx="12992100" cy="914176"/>
      </dsp:txXfrm>
    </dsp:sp>
    <dsp:sp modelId="{957F83CC-AF15-C243-B447-CBD3E0BD8493}">
      <dsp:nvSpPr>
        <dsp:cNvPr id="0" name=""/>
        <dsp:cNvSpPr/>
      </dsp:nvSpPr>
      <dsp:spPr>
        <a:xfrm>
          <a:off x="0" y="1829469"/>
          <a:ext cx="12992100" cy="0"/>
        </a:xfrm>
        <a:prstGeom prst="line">
          <a:avLst/>
        </a:prstGeom>
        <a:gradFill rotWithShape="0">
          <a:gsLst>
            <a:gs pos="0">
              <a:schemeClr val="accent5">
                <a:hueOff val="1386053"/>
                <a:satOff val="-892"/>
                <a:lumOff val="610"/>
                <a:alphaOff val="0"/>
                <a:tint val="98000"/>
                <a:lumMod val="114000"/>
              </a:schemeClr>
            </a:gs>
            <a:gs pos="100000">
              <a:schemeClr val="accent5">
                <a:hueOff val="1386053"/>
                <a:satOff val="-892"/>
                <a:lumOff val="610"/>
                <a:alphaOff val="0"/>
                <a:shade val="90000"/>
                <a:lumMod val="84000"/>
              </a:schemeClr>
            </a:gs>
          </a:gsLst>
          <a:lin ang="5400000" scaled="0"/>
        </a:gradFill>
        <a:ln w="9525" cap="rnd" cmpd="sng" algn="ctr">
          <a:solidFill>
            <a:schemeClr val="accent5">
              <a:hueOff val="1386053"/>
              <a:satOff val="-892"/>
              <a:lumOff val="61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5353B93-1EF4-8E48-B9BD-FFA6B3BE0A47}">
      <dsp:nvSpPr>
        <dsp:cNvPr id="0" name=""/>
        <dsp:cNvSpPr/>
      </dsp:nvSpPr>
      <dsp:spPr>
        <a:xfrm>
          <a:off x="0" y="1829469"/>
          <a:ext cx="12992100" cy="9141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830" tIns="163830" rIns="163830" bIns="163830" numCol="1" spcCol="1270" anchor="t" anchorCtr="0">
          <a:noAutofit/>
        </a:bodyPr>
        <a:lstStyle/>
        <a:p>
          <a:pPr marL="0" lvl="0" indent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b="0" i="0" kern="1200"/>
            <a:t>Use Case 3: Modify Task</a:t>
          </a:r>
          <a:endParaRPr lang="en-US" sz="4300" kern="1200"/>
        </a:p>
      </dsp:txBody>
      <dsp:txXfrm>
        <a:off x="0" y="1829469"/>
        <a:ext cx="12992100" cy="914176"/>
      </dsp:txXfrm>
    </dsp:sp>
    <dsp:sp modelId="{6286B6D7-FDB4-0C46-949C-1F70F8D8557E}">
      <dsp:nvSpPr>
        <dsp:cNvPr id="0" name=""/>
        <dsp:cNvSpPr/>
      </dsp:nvSpPr>
      <dsp:spPr>
        <a:xfrm>
          <a:off x="0" y="2743646"/>
          <a:ext cx="12992100" cy="0"/>
        </a:xfrm>
        <a:prstGeom prst="line">
          <a:avLst/>
        </a:prstGeom>
        <a:gradFill rotWithShape="0">
          <a:gsLst>
            <a:gs pos="0">
              <a:schemeClr val="accent5">
                <a:hueOff val="2079079"/>
                <a:satOff val="-1338"/>
                <a:lumOff val="915"/>
                <a:alphaOff val="0"/>
                <a:tint val="98000"/>
                <a:lumMod val="114000"/>
              </a:schemeClr>
            </a:gs>
            <a:gs pos="100000">
              <a:schemeClr val="accent5">
                <a:hueOff val="2079079"/>
                <a:satOff val="-1338"/>
                <a:lumOff val="915"/>
                <a:alphaOff val="0"/>
                <a:shade val="90000"/>
                <a:lumMod val="84000"/>
              </a:schemeClr>
            </a:gs>
          </a:gsLst>
          <a:lin ang="5400000" scaled="0"/>
        </a:gradFill>
        <a:ln w="9525" cap="rnd" cmpd="sng" algn="ctr">
          <a:solidFill>
            <a:schemeClr val="accent5">
              <a:hueOff val="2079079"/>
              <a:satOff val="-1338"/>
              <a:lumOff val="915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9891190-3BBE-354A-9425-40E2E401ED49}">
      <dsp:nvSpPr>
        <dsp:cNvPr id="0" name=""/>
        <dsp:cNvSpPr/>
      </dsp:nvSpPr>
      <dsp:spPr>
        <a:xfrm>
          <a:off x="0" y="2743646"/>
          <a:ext cx="12992100" cy="9141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830" tIns="163830" rIns="163830" bIns="163830" numCol="1" spcCol="1270" anchor="t" anchorCtr="0">
          <a:noAutofit/>
        </a:bodyPr>
        <a:lstStyle/>
        <a:p>
          <a:pPr marL="0" lvl="0" indent="0" algn="l" defTabSz="1911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b="0" i="0" kern="1200">
              <a:solidFill>
                <a:srgbClr val="0070C0"/>
              </a:solidFill>
            </a:rPr>
            <a:t>Use Case 4: </a:t>
          </a:r>
          <a:r>
            <a:rPr lang="en-US" sz="4300" b="0" i="0" kern="1200">
              <a:solidFill>
                <a:srgbClr val="0070C0"/>
              </a:solidFill>
              <a:latin typeface="Century Gothic" panose="020B0502020202020204"/>
            </a:rPr>
            <a:t>Create</a:t>
          </a:r>
          <a:r>
            <a:rPr lang="en-US" sz="4300" kern="1200">
              <a:solidFill>
                <a:srgbClr val="0070C0"/>
              </a:solidFill>
              <a:latin typeface="Century Gothic" panose="020B0502020202020204"/>
            </a:rPr>
            <a:t> Section</a:t>
          </a:r>
          <a:endParaRPr lang="en-US" sz="4300" kern="1200">
            <a:solidFill>
              <a:srgbClr val="0070C0"/>
            </a:solidFill>
          </a:endParaRPr>
        </a:p>
      </dsp:txBody>
      <dsp:txXfrm>
        <a:off x="0" y="2743646"/>
        <a:ext cx="12992100" cy="914176"/>
      </dsp:txXfrm>
    </dsp:sp>
    <dsp:sp modelId="{50C2C840-A30F-E347-998D-9166CB5AE578}">
      <dsp:nvSpPr>
        <dsp:cNvPr id="0" name=""/>
        <dsp:cNvSpPr/>
      </dsp:nvSpPr>
      <dsp:spPr>
        <a:xfrm>
          <a:off x="0" y="3657823"/>
          <a:ext cx="12992100" cy="0"/>
        </a:xfrm>
        <a:prstGeom prst="line">
          <a:avLst/>
        </a:prstGeom>
        <a:gradFill rotWithShape="0">
          <a:gsLst>
            <a:gs pos="0">
              <a:schemeClr val="accent5">
                <a:hueOff val="2772106"/>
                <a:satOff val="-1784"/>
                <a:lumOff val="1220"/>
                <a:alphaOff val="0"/>
                <a:tint val="98000"/>
                <a:lumMod val="114000"/>
              </a:schemeClr>
            </a:gs>
            <a:gs pos="100000">
              <a:schemeClr val="accent5">
                <a:hueOff val="2772106"/>
                <a:satOff val="-1784"/>
                <a:lumOff val="1220"/>
                <a:alphaOff val="0"/>
                <a:shade val="90000"/>
                <a:lumMod val="84000"/>
              </a:schemeClr>
            </a:gs>
          </a:gsLst>
          <a:lin ang="5400000" scaled="0"/>
        </a:gradFill>
        <a:ln w="9525" cap="rnd" cmpd="sng" algn="ctr">
          <a:solidFill>
            <a:schemeClr val="accent5">
              <a:hueOff val="2772106"/>
              <a:satOff val="-1784"/>
              <a:lumOff val="122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2F1EF31-9627-D642-8304-0FEBDEE00CE8}">
      <dsp:nvSpPr>
        <dsp:cNvPr id="0" name=""/>
        <dsp:cNvSpPr/>
      </dsp:nvSpPr>
      <dsp:spPr>
        <a:xfrm>
          <a:off x="0" y="3657823"/>
          <a:ext cx="12992100" cy="9141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830" tIns="163830" rIns="163830" bIns="163830" numCol="1" spcCol="1270" anchor="t" anchorCtr="0">
          <a:noAutofit/>
        </a:bodyPr>
        <a:lstStyle/>
        <a:p>
          <a:pPr marL="0" lvl="0" indent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b="0" i="0" kern="1200">
              <a:solidFill>
                <a:srgbClr val="0070C0"/>
              </a:solidFill>
            </a:rPr>
            <a:t>Use Case 5: Assign Task Description</a:t>
          </a:r>
          <a:endParaRPr lang="en-US" sz="4300" kern="1200">
            <a:solidFill>
              <a:srgbClr val="0070C0"/>
            </a:solidFill>
          </a:endParaRPr>
        </a:p>
      </dsp:txBody>
      <dsp:txXfrm>
        <a:off x="0" y="3657823"/>
        <a:ext cx="12992100" cy="914176"/>
      </dsp:txXfrm>
    </dsp:sp>
    <dsp:sp modelId="{DA946F04-EFE3-8649-B08F-D43D8A47B41C}">
      <dsp:nvSpPr>
        <dsp:cNvPr id="0" name=""/>
        <dsp:cNvSpPr/>
      </dsp:nvSpPr>
      <dsp:spPr>
        <a:xfrm>
          <a:off x="0" y="4572000"/>
          <a:ext cx="12992100" cy="0"/>
        </a:xfrm>
        <a:prstGeom prst="line">
          <a:avLst/>
        </a:prstGeom>
        <a:gradFill rotWithShape="0">
          <a:gsLst>
            <a:gs pos="0">
              <a:schemeClr val="accent5">
                <a:hueOff val="3465132"/>
                <a:satOff val="-2229"/>
                <a:lumOff val="1524"/>
                <a:alphaOff val="0"/>
                <a:tint val="98000"/>
                <a:lumMod val="114000"/>
              </a:schemeClr>
            </a:gs>
            <a:gs pos="100000">
              <a:schemeClr val="accent5">
                <a:hueOff val="3465132"/>
                <a:satOff val="-2229"/>
                <a:lumOff val="1524"/>
                <a:alphaOff val="0"/>
                <a:shade val="90000"/>
                <a:lumMod val="84000"/>
              </a:schemeClr>
            </a:gs>
          </a:gsLst>
          <a:lin ang="5400000" scaled="0"/>
        </a:gradFill>
        <a:ln w="9525" cap="rnd" cmpd="sng" algn="ctr">
          <a:solidFill>
            <a:schemeClr val="accent5">
              <a:hueOff val="3465132"/>
              <a:satOff val="-2229"/>
              <a:lumOff val="1524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7D9B799-A0C5-4142-BD19-DB82187C93C9}">
      <dsp:nvSpPr>
        <dsp:cNvPr id="0" name=""/>
        <dsp:cNvSpPr/>
      </dsp:nvSpPr>
      <dsp:spPr>
        <a:xfrm>
          <a:off x="0" y="4572000"/>
          <a:ext cx="12992100" cy="9141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830" tIns="163830" rIns="163830" bIns="163830" numCol="1" spcCol="1270" anchor="t" anchorCtr="0">
          <a:noAutofit/>
        </a:bodyPr>
        <a:lstStyle/>
        <a:p>
          <a:pPr marL="0" lvl="0" indent="0" algn="l" defTabSz="1911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b="0" i="0" kern="1200"/>
            <a:t>Use Case 6:</a:t>
          </a:r>
          <a:r>
            <a:rPr lang="en-US" sz="4300" b="0" i="0" kern="1200">
              <a:latin typeface="Century Gothic" panose="020B0502020202020204"/>
            </a:rPr>
            <a:t> Assign </a:t>
          </a:r>
          <a:r>
            <a:rPr lang="en-US" sz="4300" b="0" i="0" kern="1200"/>
            <a:t>due date</a:t>
          </a:r>
          <a:endParaRPr lang="en-US" sz="4300" kern="1200"/>
        </a:p>
      </dsp:txBody>
      <dsp:txXfrm>
        <a:off x="0" y="4572000"/>
        <a:ext cx="12992100" cy="914176"/>
      </dsp:txXfrm>
    </dsp:sp>
    <dsp:sp modelId="{9485FD08-EF75-2146-9B25-5FE2FE5B438B}">
      <dsp:nvSpPr>
        <dsp:cNvPr id="0" name=""/>
        <dsp:cNvSpPr/>
      </dsp:nvSpPr>
      <dsp:spPr>
        <a:xfrm>
          <a:off x="0" y="5486176"/>
          <a:ext cx="12992100" cy="0"/>
        </a:xfrm>
        <a:prstGeom prst="line">
          <a:avLst/>
        </a:prstGeom>
        <a:gradFill rotWithShape="0">
          <a:gsLst>
            <a:gs pos="0">
              <a:schemeClr val="accent5">
                <a:hueOff val="4158159"/>
                <a:satOff val="-2675"/>
                <a:lumOff val="1829"/>
                <a:alphaOff val="0"/>
                <a:tint val="98000"/>
                <a:lumMod val="114000"/>
              </a:schemeClr>
            </a:gs>
            <a:gs pos="100000">
              <a:schemeClr val="accent5">
                <a:hueOff val="4158159"/>
                <a:satOff val="-2675"/>
                <a:lumOff val="1829"/>
                <a:alphaOff val="0"/>
                <a:shade val="90000"/>
                <a:lumMod val="84000"/>
              </a:schemeClr>
            </a:gs>
          </a:gsLst>
          <a:lin ang="5400000" scaled="0"/>
        </a:gradFill>
        <a:ln w="9525" cap="rnd" cmpd="sng" algn="ctr">
          <a:solidFill>
            <a:schemeClr val="accent5">
              <a:hueOff val="4158159"/>
              <a:satOff val="-2675"/>
              <a:lumOff val="1829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DDD6039-409A-0B40-B848-D1AF1ECF165C}">
      <dsp:nvSpPr>
        <dsp:cNvPr id="0" name=""/>
        <dsp:cNvSpPr/>
      </dsp:nvSpPr>
      <dsp:spPr>
        <a:xfrm>
          <a:off x="0" y="5486176"/>
          <a:ext cx="12992100" cy="9141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830" tIns="163830" rIns="163830" bIns="163830" numCol="1" spcCol="1270" anchor="t" anchorCtr="0">
          <a:noAutofit/>
        </a:bodyPr>
        <a:lstStyle/>
        <a:p>
          <a:pPr marL="0" lvl="0" indent="0" algn="l" defTabSz="1911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b="0" i="0" kern="1200"/>
            <a:t>Use Case 7: </a:t>
          </a:r>
          <a:r>
            <a:rPr lang="en-US" sz="4300" b="0" i="0" kern="1200">
              <a:latin typeface="Century Gothic" panose="020B0502020202020204"/>
            </a:rPr>
            <a:t>Set</a:t>
          </a:r>
          <a:r>
            <a:rPr lang="en-US" sz="4300" kern="1200">
              <a:latin typeface="Century Gothic" panose="020B0502020202020204"/>
            </a:rPr>
            <a:t> Task Priority</a:t>
          </a:r>
          <a:endParaRPr lang="en-US" sz="4300" kern="1200"/>
        </a:p>
      </dsp:txBody>
      <dsp:txXfrm>
        <a:off x="0" y="5486176"/>
        <a:ext cx="12992100" cy="914176"/>
      </dsp:txXfrm>
    </dsp:sp>
    <dsp:sp modelId="{74BA624D-64BA-0541-92A9-769B6C658B9C}">
      <dsp:nvSpPr>
        <dsp:cNvPr id="0" name=""/>
        <dsp:cNvSpPr/>
      </dsp:nvSpPr>
      <dsp:spPr>
        <a:xfrm>
          <a:off x="0" y="6400353"/>
          <a:ext cx="12992100" cy="0"/>
        </a:xfrm>
        <a:prstGeom prst="line">
          <a:avLst/>
        </a:prstGeom>
        <a:gradFill rotWithShape="0">
          <a:gsLst>
            <a:gs pos="0">
              <a:schemeClr val="accent5">
                <a:hueOff val="4851185"/>
                <a:satOff val="-3121"/>
                <a:lumOff val="2134"/>
                <a:alphaOff val="0"/>
                <a:tint val="98000"/>
                <a:lumMod val="114000"/>
              </a:schemeClr>
            </a:gs>
            <a:gs pos="100000">
              <a:schemeClr val="accent5">
                <a:hueOff val="4851185"/>
                <a:satOff val="-3121"/>
                <a:lumOff val="2134"/>
                <a:alphaOff val="0"/>
                <a:shade val="90000"/>
                <a:lumMod val="84000"/>
              </a:schemeClr>
            </a:gs>
          </a:gsLst>
          <a:lin ang="5400000" scaled="0"/>
        </a:gradFill>
        <a:ln w="9525" cap="rnd" cmpd="sng" algn="ctr">
          <a:solidFill>
            <a:schemeClr val="accent5">
              <a:hueOff val="4851185"/>
              <a:satOff val="-3121"/>
              <a:lumOff val="2134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F2B9984-0347-CB4D-8782-95A2D2624EB6}">
      <dsp:nvSpPr>
        <dsp:cNvPr id="0" name=""/>
        <dsp:cNvSpPr/>
      </dsp:nvSpPr>
      <dsp:spPr>
        <a:xfrm>
          <a:off x="0" y="6400353"/>
          <a:ext cx="12992100" cy="9141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830" tIns="163830" rIns="163830" bIns="163830" numCol="1" spcCol="1270" anchor="t" anchorCtr="0">
          <a:noAutofit/>
        </a:bodyPr>
        <a:lstStyle/>
        <a:p>
          <a:pPr marL="0" lvl="0" indent="0" algn="l" defTabSz="1911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b="0" i="0" kern="1200"/>
            <a:t>Use Case 8: </a:t>
          </a:r>
          <a:r>
            <a:rPr lang="en-US" sz="4300" kern="1200">
              <a:latin typeface="Century Gothic" panose="020B0502020202020204"/>
            </a:rPr>
            <a:t>Display Task List</a:t>
          </a:r>
          <a:endParaRPr lang="en-US" sz="4300" kern="1200"/>
        </a:p>
      </dsp:txBody>
      <dsp:txXfrm>
        <a:off x="0" y="6400353"/>
        <a:ext cx="12992100" cy="914176"/>
      </dsp:txXfrm>
    </dsp:sp>
    <dsp:sp modelId="{4DF4861E-596B-E04A-8C22-AA59DA351A63}">
      <dsp:nvSpPr>
        <dsp:cNvPr id="0" name=""/>
        <dsp:cNvSpPr/>
      </dsp:nvSpPr>
      <dsp:spPr>
        <a:xfrm>
          <a:off x="0" y="7314530"/>
          <a:ext cx="12992100" cy="0"/>
        </a:xfrm>
        <a:prstGeom prst="line">
          <a:avLst/>
        </a:prstGeom>
        <a:gradFill rotWithShape="0">
          <a:gsLst>
            <a:gs pos="0">
              <a:schemeClr val="accent5">
                <a:hueOff val="5544212"/>
                <a:satOff val="-3567"/>
                <a:lumOff val="2439"/>
                <a:alphaOff val="0"/>
                <a:tint val="98000"/>
                <a:lumMod val="114000"/>
              </a:schemeClr>
            </a:gs>
            <a:gs pos="100000">
              <a:schemeClr val="accent5">
                <a:hueOff val="5544212"/>
                <a:satOff val="-3567"/>
                <a:lumOff val="2439"/>
                <a:alphaOff val="0"/>
                <a:shade val="90000"/>
                <a:lumMod val="84000"/>
              </a:schemeClr>
            </a:gs>
          </a:gsLst>
          <a:lin ang="5400000" scaled="0"/>
        </a:gradFill>
        <a:ln w="9525" cap="rnd" cmpd="sng" algn="ctr">
          <a:solidFill>
            <a:schemeClr val="accent5">
              <a:hueOff val="5544212"/>
              <a:satOff val="-3567"/>
              <a:lumOff val="2439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F868E90-80B0-6047-ABF3-CDD00A16AF79}">
      <dsp:nvSpPr>
        <dsp:cNvPr id="0" name=""/>
        <dsp:cNvSpPr/>
      </dsp:nvSpPr>
      <dsp:spPr>
        <a:xfrm>
          <a:off x="0" y="7314530"/>
          <a:ext cx="12992100" cy="9141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830" tIns="163830" rIns="163830" bIns="163830" numCol="1" spcCol="1270" anchor="t" anchorCtr="0">
          <a:noAutofit/>
        </a:bodyPr>
        <a:lstStyle/>
        <a:p>
          <a:pPr marL="0" lvl="0" indent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b="0" i="0" kern="1200"/>
            <a:t>Use Case 9: Display </a:t>
          </a:r>
          <a:r>
            <a:rPr lang="en-US" sz="4300" b="0" i="0" kern="1200">
              <a:latin typeface="Century Gothic" panose="020B0502020202020204"/>
            </a:rPr>
            <a:t>Dashboard</a:t>
          </a:r>
          <a:endParaRPr lang="en-US" sz="4300" kern="1200"/>
        </a:p>
      </dsp:txBody>
      <dsp:txXfrm>
        <a:off x="0" y="7314530"/>
        <a:ext cx="12992100" cy="914176"/>
      </dsp:txXfrm>
    </dsp:sp>
    <dsp:sp modelId="{9189A72C-A8C2-C44F-BB16-AB36D4505344}">
      <dsp:nvSpPr>
        <dsp:cNvPr id="0" name=""/>
        <dsp:cNvSpPr/>
      </dsp:nvSpPr>
      <dsp:spPr>
        <a:xfrm>
          <a:off x="0" y="8228707"/>
          <a:ext cx="12992100" cy="0"/>
        </a:xfrm>
        <a:prstGeom prst="line">
          <a:avLst/>
        </a:prstGeom>
        <a:gradFill rotWithShape="0">
          <a:gsLst>
            <a:gs pos="0">
              <a:schemeClr val="accent5">
                <a:hueOff val="6237238"/>
                <a:satOff val="-4013"/>
                <a:lumOff val="2744"/>
                <a:alphaOff val="0"/>
                <a:tint val="98000"/>
                <a:lumMod val="114000"/>
              </a:schemeClr>
            </a:gs>
            <a:gs pos="100000">
              <a:schemeClr val="accent5">
                <a:hueOff val="6237238"/>
                <a:satOff val="-4013"/>
                <a:lumOff val="2744"/>
                <a:alphaOff val="0"/>
                <a:shade val="90000"/>
                <a:lumMod val="84000"/>
              </a:schemeClr>
            </a:gs>
          </a:gsLst>
          <a:lin ang="5400000" scaled="0"/>
        </a:gradFill>
        <a:ln w="9525" cap="rnd" cmpd="sng" algn="ctr">
          <a:solidFill>
            <a:schemeClr val="accent5">
              <a:hueOff val="6237238"/>
              <a:satOff val="-4013"/>
              <a:lumOff val="2744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C07A0ED-4EAD-CA4B-BA95-8BE6BB97B218}">
      <dsp:nvSpPr>
        <dsp:cNvPr id="0" name=""/>
        <dsp:cNvSpPr/>
      </dsp:nvSpPr>
      <dsp:spPr>
        <a:xfrm>
          <a:off x="0" y="8228707"/>
          <a:ext cx="12992100" cy="9141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830" tIns="163830" rIns="163830" bIns="163830" numCol="1" spcCol="1270" anchor="t" anchorCtr="0">
          <a:noAutofit/>
        </a:bodyPr>
        <a:lstStyle/>
        <a:p>
          <a:pPr marL="0" lvl="0" indent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b="0" i="0" kern="1200"/>
            <a:t>Use Case 10: </a:t>
          </a:r>
          <a:r>
            <a:rPr lang="en-US" sz="4300" b="0" i="0" kern="1200">
              <a:latin typeface="Century Gothic" panose="020B0502020202020204"/>
            </a:rPr>
            <a:t>Filter</a:t>
          </a:r>
          <a:r>
            <a:rPr lang="en-US" sz="4300" b="0" i="0" kern="1200"/>
            <a:t> Tasks</a:t>
          </a:r>
          <a:endParaRPr lang="en-US" sz="4300" kern="1200"/>
        </a:p>
      </dsp:txBody>
      <dsp:txXfrm>
        <a:off x="0" y="8228707"/>
        <a:ext cx="12992100" cy="91417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5" name="Shape 165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9244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09910" y="2895601"/>
            <a:ext cx="17651316" cy="6659162"/>
          </a:xfrm>
        </p:spPr>
        <p:txBody>
          <a:bodyPr anchor="b"/>
          <a:lstStyle>
            <a:lvl1pPr>
              <a:defRPr sz="1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09910" y="9554760"/>
            <a:ext cx="17651316" cy="172284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572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5486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6400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7315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smtClean="0"/>
              <a:pPr/>
              <a:t>4/6/2022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367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09913" y="9601174"/>
            <a:ext cx="17651314" cy="1133476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09910" y="1371600"/>
            <a:ext cx="17651316" cy="7281332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3200"/>
            </a:lvl1pPr>
            <a:lvl2pPr marL="914400" indent="0">
              <a:buNone/>
              <a:defRPr sz="3200"/>
            </a:lvl2pPr>
            <a:lvl3pPr marL="1828800" indent="0">
              <a:buNone/>
              <a:defRPr sz="3200"/>
            </a:lvl3pPr>
            <a:lvl4pPr marL="2743200" indent="0">
              <a:buNone/>
              <a:defRPr sz="3200"/>
            </a:lvl4pPr>
            <a:lvl5pPr marL="3657600" indent="0">
              <a:buNone/>
              <a:defRPr sz="3200"/>
            </a:lvl5pPr>
            <a:lvl6pPr marL="4572000" indent="0">
              <a:buNone/>
              <a:defRPr sz="3200"/>
            </a:lvl6pPr>
            <a:lvl7pPr marL="5486400" indent="0">
              <a:buNone/>
              <a:defRPr sz="3200"/>
            </a:lvl7pPr>
            <a:lvl8pPr marL="6400800" indent="0">
              <a:buNone/>
              <a:defRPr sz="3200"/>
            </a:lvl8pPr>
            <a:lvl9pPr marL="7315200" indent="0">
              <a:buNone/>
              <a:defRPr sz="32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09912" y="10734650"/>
            <a:ext cx="17651312" cy="987424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2400"/>
            </a:lvl2pPr>
            <a:lvl3pPr marL="1828800" indent="0">
              <a:buNone/>
              <a:defRPr sz="2000"/>
            </a:lvl3pPr>
            <a:lvl4pPr marL="2743200" indent="0">
              <a:buNone/>
              <a:defRPr sz="1800"/>
            </a:lvl4pPr>
            <a:lvl5pPr marL="3657600" indent="0">
              <a:buNone/>
              <a:defRPr sz="1800"/>
            </a:lvl5pPr>
            <a:lvl6pPr marL="4572000" indent="0">
              <a:buNone/>
              <a:defRPr sz="1800"/>
            </a:lvl6pPr>
            <a:lvl7pPr marL="5486400" indent="0">
              <a:buNone/>
              <a:defRPr sz="1800"/>
            </a:lvl7pPr>
            <a:lvl8pPr marL="6400800" indent="0">
              <a:buNone/>
              <a:defRPr sz="1800"/>
            </a:lvl8pPr>
            <a:lvl9pPr marL="7315200" indent="0">
              <a:buNone/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4/6/2022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819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09909" y="2895600"/>
            <a:ext cx="17651318" cy="3962400"/>
          </a:xfrm>
        </p:spPr>
        <p:txBody>
          <a:bodyPr/>
          <a:lstStyle>
            <a:lvl1pPr>
              <a:defRPr sz="9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2309909" y="7315200"/>
            <a:ext cx="17651318" cy="4724400"/>
          </a:xfrm>
        </p:spPr>
        <p:txBody>
          <a:bodyPr anchor="ctr">
            <a:normAutofit/>
          </a:bodyPr>
          <a:lstStyle>
            <a:lvl1pPr marL="0" indent="0">
              <a:buNone/>
              <a:defRPr sz="3600"/>
            </a:lvl1pPr>
            <a:lvl2pPr marL="914400" indent="0">
              <a:buNone/>
              <a:defRPr sz="2400"/>
            </a:lvl2pPr>
            <a:lvl3pPr marL="1828800" indent="0">
              <a:buNone/>
              <a:defRPr sz="2000"/>
            </a:lvl3pPr>
            <a:lvl4pPr marL="2743200" indent="0">
              <a:buNone/>
              <a:defRPr sz="1800"/>
            </a:lvl4pPr>
            <a:lvl5pPr marL="3657600" indent="0">
              <a:buNone/>
              <a:defRPr sz="1800"/>
            </a:lvl5pPr>
            <a:lvl6pPr marL="4572000" indent="0">
              <a:buNone/>
              <a:defRPr sz="1800"/>
            </a:lvl6pPr>
            <a:lvl7pPr marL="5486400" indent="0">
              <a:buNone/>
              <a:defRPr sz="1800"/>
            </a:lvl7pPr>
            <a:lvl8pPr marL="6400800" indent="0">
              <a:buNone/>
              <a:defRPr sz="1800"/>
            </a:lvl8pPr>
            <a:lvl9pPr marL="7315200" indent="0">
              <a:buNone/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4/6/2022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696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49603" y="2895600"/>
            <a:ext cx="15998630" cy="4646748"/>
          </a:xfrm>
        </p:spPr>
        <p:txBody>
          <a:bodyPr/>
          <a:lstStyle>
            <a:lvl1pPr>
              <a:defRPr sz="9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3860801" y="7542348"/>
            <a:ext cx="14559298" cy="684348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28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914400" indent="0">
              <a:buNone/>
              <a:defRPr sz="2400"/>
            </a:lvl2pPr>
            <a:lvl3pPr marL="1828800" indent="0">
              <a:buNone/>
              <a:defRPr sz="2000"/>
            </a:lvl3pPr>
            <a:lvl4pPr marL="2743200" indent="0">
              <a:buNone/>
              <a:defRPr sz="1800"/>
            </a:lvl4pPr>
            <a:lvl5pPr marL="3657600" indent="0">
              <a:buNone/>
              <a:defRPr sz="1800"/>
            </a:lvl5pPr>
            <a:lvl6pPr marL="4572000" indent="0">
              <a:buNone/>
              <a:defRPr sz="1800"/>
            </a:lvl6pPr>
            <a:lvl7pPr marL="5486400" indent="0">
              <a:buNone/>
              <a:defRPr sz="1800"/>
            </a:lvl7pPr>
            <a:lvl8pPr marL="6400800" indent="0">
              <a:buNone/>
              <a:defRPr sz="1800"/>
            </a:lvl8pPr>
            <a:lvl9pPr marL="7315200" indent="0">
              <a:buNone/>
              <a:defRPr sz="18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2309909" y="8701314"/>
            <a:ext cx="17651318" cy="3352800"/>
          </a:xfrm>
        </p:spPr>
        <p:txBody>
          <a:bodyPr anchor="ctr">
            <a:normAutofit/>
          </a:bodyPr>
          <a:lstStyle>
            <a:lvl1pPr marL="0" indent="0">
              <a:buNone/>
              <a:defRPr sz="3600"/>
            </a:lvl1pPr>
            <a:lvl2pPr marL="914400" indent="0">
              <a:buNone/>
              <a:defRPr sz="2400"/>
            </a:lvl2pPr>
            <a:lvl3pPr marL="1828800" indent="0">
              <a:buNone/>
              <a:defRPr sz="2000"/>
            </a:lvl3pPr>
            <a:lvl4pPr marL="2743200" indent="0">
              <a:buNone/>
              <a:defRPr sz="1800"/>
            </a:lvl4pPr>
            <a:lvl5pPr marL="3657600" indent="0">
              <a:buNone/>
              <a:defRPr sz="1800"/>
            </a:lvl5pPr>
            <a:lvl6pPr marL="4572000" indent="0">
              <a:buNone/>
              <a:defRPr sz="1800"/>
            </a:lvl6pPr>
            <a:lvl7pPr marL="5486400" indent="0">
              <a:buNone/>
              <a:defRPr sz="1800"/>
            </a:lvl7pPr>
            <a:lvl8pPr marL="6400800" indent="0">
              <a:buNone/>
              <a:defRPr sz="1800"/>
            </a:lvl8pPr>
            <a:lvl9pPr marL="7315200" indent="0">
              <a:buNone/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4/6/2022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796590" y="1942507"/>
            <a:ext cx="1603824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2440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8660980" y="5227575"/>
            <a:ext cx="1603824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2440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578084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09908" y="6248402"/>
            <a:ext cx="17651320" cy="3306360"/>
          </a:xfrm>
        </p:spPr>
        <p:txBody>
          <a:bodyPr anchor="b"/>
          <a:lstStyle>
            <a:lvl1pPr algn="l">
              <a:defRPr sz="8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09909" y="9554762"/>
            <a:ext cx="17651318" cy="1720800"/>
          </a:xfrm>
        </p:spPr>
        <p:txBody>
          <a:bodyPr anchor="t"/>
          <a:lstStyle>
            <a:lvl1pPr marL="0" indent="0" algn="l">
              <a:buNone/>
              <a:defRPr sz="4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9144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4/6/2022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4173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8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5894" y="3962400"/>
            <a:ext cx="5893732" cy="1152524"/>
          </a:xfrm>
        </p:spPr>
        <p:txBody>
          <a:bodyPr anchor="b">
            <a:noAutofit/>
          </a:bodyPr>
          <a:lstStyle>
            <a:lvl1pPr marL="0" indent="0">
              <a:buNone/>
              <a:defRPr sz="4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04926" y="5334000"/>
            <a:ext cx="5854700" cy="7178676"/>
          </a:xfrm>
        </p:spPr>
        <p:txBody>
          <a:bodyPr anchor="t">
            <a:normAutofit/>
          </a:bodyPr>
          <a:lstStyle>
            <a:lvl1pPr marL="0" indent="0">
              <a:buNone/>
              <a:defRPr sz="2800"/>
            </a:lvl1pPr>
            <a:lvl2pPr marL="914400" indent="0">
              <a:buNone/>
              <a:defRPr sz="2400"/>
            </a:lvl2pPr>
            <a:lvl3pPr marL="1828800" indent="0">
              <a:buNone/>
              <a:defRPr sz="2000"/>
            </a:lvl3pPr>
            <a:lvl4pPr marL="2743200" indent="0">
              <a:buNone/>
              <a:defRPr sz="1800"/>
            </a:lvl4pPr>
            <a:lvl5pPr marL="3657600" indent="0">
              <a:buNone/>
              <a:defRPr sz="1800"/>
            </a:lvl5pPr>
            <a:lvl6pPr marL="4572000" indent="0">
              <a:buNone/>
              <a:defRPr sz="1800"/>
            </a:lvl6pPr>
            <a:lvl7pPr marL="5486400" indent="0">
              <a:buNone/>
              <a:defRPr sz="1800"/>
            </a:lvl7pPr>
            <a:lvl8pPr marL="6400800" indent="0">
              <a:buNone/>
              <a:defRPr sz="1800"/>
            </a:lvl8pPr>
            <a:lvl9pPr marL="7315200" indent="0">
              <a:buNone/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767319" y="3962400"/>
            <a:ext cx="5872482" cy="1152524"/>
          </a:xfrm>
        </p:spPr>
        <p:txBody>
          <a:bodyPr anchor="b">
            <a:noAutofit/>
          </a:bodyPr>
          <a:lstStyle>
            <a:lvl1pPr marL="0" indent="0">
              <a:buNone/>
              <a:defRPr sz="4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7746212" y="5334000"/>
            <a:ext cx="5893588" cy="7178676"/>
          </a:xfrm>
        </p:spPr>
        <p:txBody>
          <a:bodyPr anchor="t">
            <a:normAutofit/>
          </a:bodyPr>
          <a:lstStyle>
            <a:lvl1pPr marL="0" indent="0">
              <a:buNone/>
              <a:defRPr sz="2800"/>
            </a:lvl1pPr>
            <a:lvl2pPr marL="914400" indent="0">
              <a:buNone/>
              <a:defRPr sz="2400"/>
            </a:lvl2pPr>
            <a:lvl3pPr marL="1828800" indent="0">
              <a:buNone/>
              <a:defRPr sz="2000"/>
            </a:lvl3pPr>
            <a:lvl4pPr marL="2743200" indent="0">
              <a:buNone/>
              <a:defRPr sz="1800"/>
            </a:lvl4pPr>
            <a:lvl5pPr marL="3657600" indent="0">
              <a:buNone/>
              <a:defRPr sz="1800"/>
            </a:lvl5pPr>
            <a:lvl6pPr marL="4572000" indent="0">
              <a:buNone/>
              <a:defRPr sz="1800"/>
            </a:lvl6pPr>
            <a:lvl7pPr marL="5486400" indent="0">
              <a:buNone/>
              <a:defRPr sz="1800"/>
            </a:lvl7pPr>
            <a:lvl8pPr marL="6400800" indent="0">
              <a:buNone/>
              <a:defRPr sz="1800"/>
            </a:lvl8pPr>
            <a:lvl9pPr marL="7315200" indent="0">
              <a:buNone/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14249401" y="3962400"/>
            <a:ext cx="5864226" cy="1152524"/>
          </a:xfrm>
        </p:spPr>
        <p:txBody>
          <a:bodyPr anchor="b">
            <a:noAutofit/>
          </a:bodyPr>
          <a:lstStyle>
            <a:lvl1pPr marL="0" indent="0">
              <a:buNone/>
              <a:defRPr sz="4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14249401" y="5334000"/>
            <a:ext cx="5864226" cy="7178676"/>
          </a:xfrm>
        </p:spPr>
        <p:txBody>
          <a:bodyPr anchor="t">
            <a:normAutofit/>
          </a:bodyPr>
          <a:lstStyle>
            <a:lvl1pPr marL="0" indent="0">
              <a:buNone/>
              <a:defRPr sz="2800"/>
            </a:lvl1pPr>
            <a:lvl2pPr marL="914400" indent="0">
              <a:buNone/>
              <a:defRPr sz="2400"/>
            </a:lvl2pPr>
            <a:lvl3pPr marL="1828800" indent="0">
              <a:buNone/>
              <a:defRPr sz="2000"/>
            </a:lvl3pPr>
            <a:lvl4pPr marL="2743200" indent="0">
              <a:buNone/>
              <a:defRPr sz="1800"/>
            </a:lvl4pPr>
            <a:lvl5pPr marL="3657600" indent="0">
              <a:buNone/>
              <a:defRPr sz="1800"/>
            </a:lvl5pPr>
            <a:lvl6pPr marL="4572000" indent="0">
              <a:buNone/>
              <a:defRPr sz="1800"/>
            </a:lvl6pPr>
            <a:lvl7pPr marL="5486400" indent="0">
              <a:buNone/>
              <a:defRPr sz="1800"/>
            </a:lvl7pPr>
            <a:lvl8pPr marL="6400800" indent="0">
              <a:buNone/>
              <a:defRPr sz="1800"/>
            </a:lvl8pPr>
            <a:lvl9pPr marL="7315200" indent="0">
              <a:buNone/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7452284" y="4267200"/>
            <a:ext cx="0" cy="79248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13924454" y="4267200"/>
            <a:ext cx="0" cy="7933764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4/6/2022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046392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8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4926" y="8501898"/>
            <a:ext cx="5880100" cy="1152524"/>
          </a:xfrm>
        </p:spPr>
        <p:txBody>
          <a:bodyPr anchor="b">
            <a:noAutofit/>
          </a:bodyPr>
          <a:lstStyle>
            <a:lvl1pPr marL="0" indent="0">
              <a:buNone/>
              <a:defRPr sz="4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04926" y="4419600"/>
            <a:ext cx="5880100" cy="3048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3200"/>
            </a:lvl1pPr>
            <a:lvl2pPr marL="914400" indent="0">
              <a:buNone/>
              <a:defRPr sz="3200"/>
            </a:lvl2pPr>
            <a:lvl3pPr marL="1828800" indent="0">
              <a:buNone/>
              <a:defRPr sz="3200"/>
            </a:lvl3pPr>
            <a:lvl4pPr marL="2743200" indent="0">
              <a:buNone/>
              <a:defRPr sz="3200"/>
            </a:lvl4pPr>
            <a:lvl5pPr marL="3657600" indent="0">
              <a:buNone/>
              <a:defRPr sz="3200"/>
            </a:lvl5pPr>
            <a:lvl6pPr marL="4572000" indent="0">
              <a:buNone/>
              <a:defRPr sz="3200"/>
            </a:lvl6pPr>
            <a:lvl7pPr marL="5486400" indent="0">
              <a:buNone/>
              <a:defRPr sz="3200"/>
            </a:lvl7pPr>
            <a:lvl8pPr marL="6400800" indent="0">
              <a:buNone/>
              <a:defRPr sz="3200"/>
            </a:lvl8pPr>
            <a:lvl9pPr marL="7315200" indent="0">
              <a:buNone/>
              <a:defRPr sz="32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04926" y="9654423"/>
            <a:ext cx="5880100" cy="1318378"/>
          </a:xfrm>
        </p:spPr>
        <p:txBody>
          <a:bodyPr anchor="t">
            <a:normAutofit/>
          </a:bodyPr>
          <a:lstStyle>
            <a:lvl1pPr marL="0" indent="0">
              <a:buNone/>
              <a:defRPr sz="2800"/>
            </a:lvl1pPr>
            <a:lvl2pPr marL="914400" indent="0">
              <a:buNone/>
              <a:defRPr sz="2400"/>
            </a:lvl2pPr>
            <a:lvl3pPr marL="1828800" indent="0">
              <a:buNone/>
              <a:defRPr sz="2000"/>
            </a:lvl3pPr>
            <a:lvl4pPr marL="2743200" indent="0">
              <a:buNone/>
              <a:defRPr sz="1800"/>
            </a:lvl4pPr>
            <a:lvl5pPr marL="3657600" indent="0">
              <a:buNone/>
              <a:defRPr sz="1800"/>
            </a:lvl5pPr>
            <a:lvl6pPr marL="4572000" indent="0">
              <a:buNone/>
              <a:defRPr sz="1800"/>
            </a:lvl6pPr>
            <a:lvl7pPr marL="5486400" indent="0">
              <a:buNone/>
              <a:defRPr sz="1800"/>
            </a:lvl7pPr>
            <a:lvl8pPr marL="6400800" indent="0">
              <a:buNone/>
              <a:defRPr sz="1800"/>
            </a:lvl8pPr>
            <a:lvl9pPr marL="7315200" indent="0">
              <a:buNone/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778751" y="8501898"/>
            <a:ext cx="5861050" cy="1152524"/>
          </a:xfrm>
        </p:spPr>
        <p:txBody>
          <a:bodyPr anchor="b">
            <a:noAutofit/>
          </a:bodyPr>
          <a:lstStyle>
            <a:lvl1pPr marL="0" indent="0">
              <a:buNone/>
              <a:defRPr sz="4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7778749" y="4419600"/>
            <a:ext cx="5861050" cy="3048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3200"/>
            </a:lvl1pPr>
            <a:lvl2pPr marL="914400" indent="0">
              <a:buNone/>
              <a:defRPr sz="3200"/>
            </a:lvl2pPr>
            <a:lvl3pPr marL="1828800" indent="0">
              <a:buNone/>
              <a:defRPr sz="3200"/>
            </a:lvl3pPr>
            <a:lvl4pPr marL="2743200" indent="0">
              <a:buNone/>
              <a:defRPr sz="3200"/>
            </a:lvl4pPr>
            <a:lvl5pPr marL="3657600" indent="0">
              <a:buNone/>
              <a:defRPr sz="3200"/>
            </a:lvl5pPr>
            <a:lvl6pPr marL="4572000" indent="0">
              <a:buNone/>
              <a:defRPr sz="3200"/>
            </a:lvl6pPr>
            <a:lvl7pPr marL="5486400" indent="0">
              <a:buNone/>
              <a:defRPr sz="3200"/>
            </a:lvl7pPr>
            <a:lvl8pPr marL="6400800" indent="0">
              <a:buNone/>
              <a:defRPr sz="3200"/>
            </a:lvl8pPr>
            <a:lvl9pPr marL="7315200" indent="0">
              <a:buNone/>
              <a:defRPr sz="32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7776044" y="9654421"/>
            <a:ext cx="5868812" cy="1318378"/>
          </a:xfrm>
        </p:spPr>
        <p:txBody>
          <a:bodyPr anchor="t">
            <a:normAutofit/>
          </a:bodyPr>
          <a:lstStyle>
            <a:lvl1pPr marL="0" indent="0">
              <a:buNone/>
              <a:defRPr sz="2800"/>
            </a:lvl1pPr>
            <a:lvl2pPr marL="914400" indent="0">
              <a:buNone/>
              <a:defRPr sz="2400"/>
            </a:lvl2pPr>
            <a:lvl3pPr marL="1828800" indent="0">
              <a:buNone/>
              <a:defRPr sz="2000"/>
            </a:lvl3pPr>
            <a:lvl4pPr marL="2743200" indent="0">
              <a:buNone/>
              <a:defRPr sz="1800"/>
            </a:lvl4pPr>
            <a:lvl5pPr marL="3657600" indent="0">
              <a:buNone/>
              <a:defRPr sz="1800"/>
            </a:lvl5pPr>
            <a:lvl6pPr marL="4572000" indent="0">
              <a:buNone/>
              <a:defRPr sz="1800"/>
            </a:lvl6pPr>
            <a:lvl7pPr marL="5486400" indent="0">
              <a:buNone/>
              <a:defRPr sz="1800"/>
            </a:lvl7pPr>
            <a:lvl8pPr marL="6400800" indent="0">
              <a:buNone/>
              <a:defRPr sz="1800"/>
            </a:lvl8pPr>
            <a:lvl9pPr marL="7315200" indent="0">
              <a:buNone/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14249401" y="8501898"/>
            <a:ext cx="5864226" cy="1152524"/>
          </a:xfrm>
        </p:spPr>
        <p:txBody>
          <a:bodyPr anchor="b">
            <a:noAutofit/>
          </a:bodyPr>
          <a:lstStyle>
            <a:lvl1pPr marL="0" indent="0">
              <a:buNone/>
              <a:defRPr sz="4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14249399" y="4419600"/>
            <a:ext cx="5864226" cy="3048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3200"/>
            </a:lvl1pPr>
            <a:lvl2pPr marL="914400" indent="0">
              <a:buNone/>
              <a:defRPr sz="3200"/>
            </a:lvl2pPr>
            <a:lvl3pPr marL="1828800" indent="0">
              <a:buNone/>
              <a:defRPr sz="3200"/>
            </a:lvl3pPr>
            <a:lvl4pPr marL="2743200" indent="0">
              <a:buNone/>
              <a:defRPr sz="3200"/>
            </a:lvl4pPr>
            <a:lvl5pPr marL="3657600" indent="0">
              <a:buNone/>
              <a:defRPr sz="3200"/>
            </a:lvl5pPr>
            <a:lvl6pPr marL="4572000" indent="0">
              <a:buNone/>
              <a:defRPr sz="3200"/>
            </a:lvl6pPr>
            <a:lvl7pPr marL="5486400" indent="0">
              <a:buNone/>
              <a:defRPr sz="3200"/>
            </a:lvl7pPr>
            <a:lvl8pPr marL="6400800" indent="0">
              <a:buNone/>
              <a:defRPr sz="3200"/>
            </a:lvl8pPr>
            <a:lvl9pPr marL="7315200" indent="0">
              <a:buNone/>
              <a:defRPr sz="32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14249151" y="9654417"/>
            <a:ext cx="5871994" cy="1318378"/>
          </a:xfrm>
        </p:spPr>
        <p:txBody>
          <a:bodyPr anchor="t">
            <a:normAutofit/>
          </a:bodyPr>
          <a:lstStyle>
            <a:lvl1pPr marL="0" indent="0">
              <a:buNone/>
              <a:defRPr sz="2800"/>
            </a:lvl1pPr>
            <a:lvl2pPr marL="914400" indent="0">
              <a:buNone/>
              <a:defRPr sz="2400"/>
            </a:lvl2pPr>
            <a:lvl3pPr marL="1828800" indent="0">
              <a:buNone/>
              <a:defRPr sz="2000"/>
            </a:lvl3pPr>
            <a:lvl4pPr marL="2743200" indent="0">
              <a:buNone/>
              <a:defRPr sz="1800"/>
            </a:lvl4pPr>
            <a:lvl5pPr marL="3657600" indent="0">
              <a:buNone/>
              <a:defRPr sz="1800"/>
            </a:lvl5pPr>
            <a:lvl6pPr marL="4572000" indent="0">
              <a:buNone/>
              <a:defRPr sz="1800"/>
            </a:lvl6pPr>
            <a:lvl7pPr marL="5486400" indent="0">
              <a:buNone/>
              <a:defRPr sz="1800"/>
            </a:lvl7pPr>
            <a:lvl8pPr marL="6400800" indent="0">
              <a:buNone/>
              <a:defRPr sz="1800"/>
            </a:lvl8pPr>
            <a:lvl9pPr marL="7315200" indent="0">
              <a:buNone/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7452284" y="4267200"/>
            <a:ext cx="0" cy="79248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13924454" y="4267200"/>
            <a:ext cx="0" cy="7933764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4/6/2022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2888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smtClean="0"/>
              <a:pPr/>
              <a:t>4/6/2022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61237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6608425" y="860427"/>
            <a:ext cx="3505202" cy="1165225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04927" y="1774828"/>
            <a:ext cx="14846298" cy="1073784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smtClean="0"/>
              <a:pPr/>
              <a:t>4/6/2022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69049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Author and Dat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95400" y="12955885"/>
            <a:ext cx="21869400" cy="429261"/>
          </a:xfrm>
          <a:prstGeom prst="rect">
            <a:avLst/>
          </a:prstGeom>
        </p:spPr>
        <p:txBody>
          <a:bodyPr/>
          <a:lstStyle>
            <a:lvl1pPr defTabSz="584200">
              <a:spcBef>
                <a:spcPts val="3200"/>
              </a:spcBef>
              <a:defRPr sz="2000" spc="-59">
                <a:latin typeface="Graphik-Medium"/>
                <a:ea typeface="Graphik-Medium"/>
                <a:cs typeface="Graphik-Medium"/>
                <a:sym typeface="Graphik Medium"/>
              </a:defRPr>
            </a:lvl1pPr>
          </a:lstStyle>
          <a:p>
            <a:r>
              <a:t>Author and Date</a:t>
            </a:r>
          </a:p>
        </p:txBody>
      </p:sp>
      <p:sp>
        <p:nvSpPr>
          <p:cNvPr id="41" name="Slide Subtitle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295400" y="3543455"/>
            <a:ext cx="21869400" cy="694056"/>
          </a:xfrm>
          <a:prstGeom prst="rect">
            <a:avLst/>
          </a:prstGeom>
        </p:spPr>
        <p:txBody>
          <a:bodyPr/>
          <a:lstStyle/>
          <a:p>
            <a:r>
              <a:t>Slide Subtitle</a:t>
            </a:r>
          </a:p>
        </p:txBody>
      </p:sp>
      <p:sp>
        <p:nvSpPr>
          <p:cNvPr id="44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95400" y="1620697"/>
            <a:ext cx="21869400" cy="1778386"/>
          </a:xfrm>
          <a:prstGeom prst="rect">
            <a:avLst/>
          </a:prstGeom>
        </p:spPr>
        <p:txBody>
          <a:bodyPr anchor="t"/>
          <a:lstStyle>
            <a:lvl1pPr defTabSz="584200">
              <a:defRPr sz="10000" spc="-400"/>
            </a:lvl1pPr>
          </a:lstStyle>
          <a:p>
            <a:r>
              <a:t>Slide Title</a:t>
            </a:r>
          </a:p>
        </p:txBody>
      </p:sp>
      <p:sp>
        <p:nvSpPr>
          <p:cNvPr id="45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95400" y="5270500"/>
            <a:ext cx="21869400" cy="7137400"/>
          </a:xfrm>
          <a:prstGeom prst="rect">
            <a:avLst/>
          </a:prstGeom>
        </p:spPr>
        <p:txBody>
          <a:bodyPr/>
          <a:lstStyle>
            <a:lvl1pPr defTabSz="584200">
              <a:spcBef>
                <a:spcPts val="3300"/>
              </a:spcBef>
              <a:defRPr sz="4000" cap="none" spc="0"/>
            </a:lvl1pPr>
            <a:lvl2pPr defTabSz="584200">
              <a:spcBef>
                <a:spcPts val="3300"/>
              </a:spcBef>
              <a:defRPr sz="4000" cap="none" spc="0"/>
            </a:lvl2pPr>
            <a:lvl3pPr defTabSz="584200">
              <a:spcBef>
                <a:spcPts val="3300"/>
              </a:spcBef>
              <a:defRPr sz="4000" cap="none" spc="0"/>
            </a:lvl3pPr>
            <a:lvl4pPr defTabSz="584200">
              <a:spcBef>
                <a:spcPts val="3300"/>
              </a:spcBef>
              <a:defRPr sz="4000" cap="none" spc="0"/>
            </a:lvl4pPr>
            <a:lvl5pPr defTabSz="584200">
              <a:spcBef>
                <a:spcPts val="3300"/>
              </a:spcBef>
              <a:defRPr sz="4000" cap="none" spc="0"/>
            </a:lvl5pPr>
          </a:lstStyle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793706" y="12981031"/>
            <a:ext cx="361189" cy="404115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15728391"/>
      </p:ext>
    </p:extLst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95400" y="5404408"/>
            <a:ext cx="21869400" cy="2881785"/>
          </a:xfrm>
          <a:prstGeom prst="rect">
            <a:avLst/>
          </a:prstGeom>
        </p:spPr>
        <p:txBody>
          <a:bodyPr anchor="ctr"/>
          <a:lstStyle>
            <a:lvl1pPr defTabSz="825500">
              <a:defRPr sz="10200" spc="-408"/>
            </a:lvl1pPr>
          </a:lstStyle>
          <a:p>
            <a:r>
              <a:t>Section Title</a:t>
            </a:r>
          </a:p>
        </p:txBody>
      </p:sp>
      <p:sp>
        <p:nvSpPr>
          <p:cNvPr id="7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39805519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smtClean="0"/>
              <a:pPr/>
              <a:t>4/6/2022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5001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09913" y="5723467"/>
            <a:ext cx="17651314" cy="3831294"/>
          </a:xfrm>
        </p:spPr>
        <p:txBody>
          <a:bodyPr anchor="b"/>
          <a:lstStyle>
            <a:lvl1pPr algn="l">
              <a:defRPr sz="8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09910" y="9554762"/>
            <a:ext cx="17651316" cy="1720800"/>
          </a:xfrm>
        </p:spPr>
        <p:txBody>
          <a:bodyPr anchor="t"/>
          <a:lstStyle>
            <a:lvl1pPr marL="0" indent="0" algn="l">
              <a:buNone/>
              <a:defRPr sz="4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9144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smtClean="0"/>
              <a:pPr/>
              <a:t>4/6/2022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3148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06625" y="4121151"/>
            <a:ext cx="8792678" cy="8391526"/>
          </a:xfrm>
        </p:spPr>
        <p:txBody>
          <a:bodyPr>
            <a:normAutofit/>
          </a:bodyPr>
          <a:lstStyle>
            <a:lvl1pPr>
              <a:defRPr sz="3600"/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308987" y="4112185"/>
            <a:ext cx="8792682" cy="8400490"/>
          </a:xfrm>
        </p:spPr>
        <p:txBody>
          <a:bodyPr>
            <a:normAutofit/>
          </a:bodyPr>
          <a:lstStyle>
            <a:lvl1pPr>
              <a:defRPr sz="3600"/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smtClean="0"/>
              <a:pPr/>
              <a:t>4/6/2022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42255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06626" y="3810000"/>
            <a:ext cx="8792676" cy="1152524"/>
          </a:xfrm>
        </p:spPr>
        <p:txBody>
          <a:bodyPr anchor="b">
            <a:noAutofit/>
          </a:bodyPr>
          <a:lstStyle>
            <a:lvl1pPr marL="0" indent="0">
              <a:buNone/>
              <a:defRPr sz="4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06625" y="5029200"/>
            <a:ext cx="8792678" cy="7483476"/>
          </a:xfrm>
        </p:spPr>
        <p:txBody>
          <a:bodyPr>
            <a:normAutofit/>
          </a:bodyPr>
          <a:lstStyle>
            <a:lvl1pPr>
              <a:defRPr sz="3600"/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1308991" y="3810000"/>
            <a:ext cx="8792678" cy="1152524"/>
          </a:xfrm>
        </p:spPr>
        <p:txBody>
          <a:bodyPr anchor="b">
            <a:noAutofit/>
          </a:bodyPr>
          <a:lstStyle>
            <a:lvl1pPr marL="0" indent="0">
              <a:buNone/>
              <a:defRPr sz="4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1308991" y="5029200"/>
            <a:ext cx="8792678" cy="7483476"/>
          </a:xfrm>
        </p:spPr>
        <p:txBody>
          <a:bodyPr>
            <a:normAutofit/>
          </a:bodyPr>
          <a:lstStyle>
            <a:lvl1pPr>
              <a:defRPr sz="3600"/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smtClean="0"/>
              <a:pPr/>
              <a:t>4/6/2022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0768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smtClean="0"/>
              <a:pPr/>
              <a:t>4/6/2022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7873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smtClean="0"/>
              <a:pPr/>
              <a:t>4/6/2022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0905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09906" y="2895600"/>
            <a:ext cx="6802128" cy="2895600"/>
          </a:xfrm>
        </p:spPr>
        <p:txBody>
          <a:bodyPr anchor="b"/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69233" y="2895600"/>
            <a:ext cx="10391994" cy="9144000"/>
          </a:xfrm>
        </p:spPr>
        <p:txBody>
          <a:bodyPr anchor="ctr">
            <a:normAutofit/>
          </a:bodyPr>
          <a:lstStyle>
            <a:lvl1pPr>
              <a:defRPr sz="4000"/>
            </a:lvl1pPr>
            <a:lvl2pPr>
              <a:defRPr sz="3600"/>
            </a:lvl2pPr>
            <a:lvl3pPr>
              <a:defRPr sz="3200"/>
            </a:lvl3pPr>
            <a:lvl4pPr>
              <a:defRPr sz="2800"/>
            </a:lvl4pPr>
            <a:lvl5pPr>
              <a:defRPr sz="2800"/>
            </a:lvl5pPr>
            <a:lvl6pPr>
              <a:defRPr sz="2800"/>
            </a:lvl6pPr>
            <a:lvl7pPr>
              <a:defRPr sz="2800"/>
            </a:lvl7pPr>
            <a:lvl8pPr>
              <a:defRPr sz="2800"/>
            </a:lvl8pPr>
            <a:lvl9pPr>
              <a:defRPr sz="2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09907" y="6258561"/>
            <a:ext cx="6802126" cy="5791198"/>
          </a:xfrm>
        </p:spPr>
        <p:txBody>
          <a:bodyPr/>
          <a:lstStyle>
            <a:lvl1pPr marL="0" indent="0">
              <a:buNone/>
              <a:defRPr sz="2800"/>
            </a:lvl1pPr>
            <a:lvl2pPr marL="914400" indent="0">
              <a:buNone/>
              <a:defRPr sz="2400"/>
            </a:lvl2pPr>
            <a:lvl3pPr marL="1828800" indent="0">
              <a:buNone/>
              <a:defRPr sz="2000"/>
            </a:lvl3pPr>
            <a:lvl4pPr marL="2743200" indent="0">
              <a:buNone/>
              <a:defRPr sz="1800"/>
            </a:lvl4pPr>
            <a:lvl5pPr marL="3657600" indent="0">
              <a:buNone/>
              <a:defRPr sz="1800"/>
            </a:lvl5pPr>
            <a:lvl6pPr marL="4572000" indent="0">
              <a:buNone/>
              <a:defRPr sz="1800"/>
            </a:lvl6pPr>
            <a:lvl7pPr marL="5486400" indent="0">
              <a:buNone/>
              <a:defRPr sz="1800"/>
            </a:lvl7pPr>
            <a:lvl8pPr marL="6400800" indent="0">
              <a:buNone/>
              <a:defRPr sz="1800"/>
            </a:lvl8pPr>
            <a:lvl9pPr marL="7315200" indent="0">
              <a:buNone/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smtClean="0"/>
              <a:pPr/>
              <a:t>4/6/2022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5658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07814" y="3708384"/>
            <a:ext cx="10185812" cy="3149616"/>
          </a:xfrm>
        </p:spPr>
        <p:txBody>
          <a:bodyPr anchor="b">
            <a:normAutofit/>
          </a:bodyPr>
          <a:lstStyle>
            <a:lvl1pPr algn="l">
              <a:defRPr sz="72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899092" y="2286000"/>
            <a:ext cx="6400800" cy="914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3200"/>
            </a:lvl1pPr>
            <a:lvl2pPr marL="914400" indent="0">
              <a:buNone/>
              <a:defRPr sz="3200"/>
            </a:lvl2pPr>
            <a:lvl3pPr marL="1828800" indent="0">
              <a:buNone/>
              <a:defRPr sz="3200"/>
            </a:lvl3pPr>
            <a:lvl4pPr marL="2743200" indent="0">
              <a:buNone/>
              <a:defRPr sz="3200"/>
            </a:lvl4pPr>
            <a:lvl5pPr marL="3657600" indent="0">
              <a:buNone/>
              <a:defRPr sz="3200"/>
            </a:lvl5pPr>
            <a:lvl6pPr marL="4572000" indent="0">
              <a:buNone/>
              <a:defRPr sz="3200"/>
            </a:lvl6pPr>
            <a:lvl7pPr marL="5486400" indent="0">
              <a:buNone/>
              <a:defRPr sz="3200"/>
            </a:lvl7pPr>
            <a:lvl8pPr marL="6400800" indent="0">
              <a:buNone/>
              <a:defRPr sz="3200"/>
            </a:lvl8pPr>
            <a:lvl9pPr marL="7315200" indent="0">
              <a:buNone/>
              <a:defRPr sz="32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09909" y="7315200"/>
            <a:ext cx="10169958" cy="2743200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914400" indent="0">
              <a:buNone/>
              <a:defRPr sz="2400"/>
            </a:lvl2pPr>
            <a:lvl3pPr marL="1828800" indent="0">
              <a:buNone/>
              <a:defRPr sz="2000"/>
            </a:lvl3pPr>
            <a:lvl4pPr marL="2743200" indent="0">
              <a:buNone/>
              <a:defRPr sz="1800"/>
            </a:lvl4pPr>
            <a:lvl5pPr marL="3657600" indent="0">
              <a:buNone/>
              <a:defRPr sz="1800"/>
            </a:lvl5pPr>
            <a:lvl6pPr marL="4572000" indent="0">
              <a:buNone/>
              <a:defRPr sz="1800"/>
            </a:lvl6pPr>
            <a:lvl7pPr marL="5486400" indent="0">
              <a:buNone/>
              <a:defRPr sz="1800"/>
            </a:lvl7pPr>
            <a:lvl8pPr marL="6400800" indent="0">
              <a:buNone/>
              <a:defRPr sz="1800"/>
            </a:lvl8pPr>
            <a:lvl9pPr marL="7315200" indent="0">
              <a:buNone/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4/6/2022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3514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2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5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4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5339371"/>
            <a:ext cx="8074024" cy="837663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5784695"/>
            <a:ext cx="3044824" cy="4730906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17218024" y="3352800"/>
            <a:ext cx="5638800" cy="56388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15998825" y="1"/>
            <a:ext cx="3206774" cy="228281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17211756" y="12192000"/>
            <a:ext cx="1987468" cy="1524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20875624" y="0"/>
            <a:ext cx="1371600" cy="228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2223" y="905436"/>
            <a:ext cx="18809446" cy="280106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06625" y="4105837"/>
            <a:ext cx="17893082" cy="83909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20311279" y="3581403"/>
            <a:ext cx="1981198" cy="60959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22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09B482E8-6E0E-1B4F-B1FD-C69DB9E858D9}" type="datetimeFigureOut">
              <a:rPr lang="en-US" smtClean="0"/>
              <a:pPr/>
              <a:t>4/6/2022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17903147" y="6450595"/>
            <a:ext cx="7719590" cy="60960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22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20705081" y="591459"/>
            <a:ext cx="1676398" cy="153537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56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39387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09" r:id="rId1"/>
    <p:sldLayoutId id="2147483910" r:id="rId2"/>
    <p:sldLayoutId id="2147483911" r:id="rId3"/>
    <p:sldLayoutId id="2147483912" r:id="rId4"/>
    <p:sldLayoutId id="2147483913" r:id="rId5"/>
    <p:sldLayoutId id="2147483914" r:id="rId6"/>
    <p:sldLayoutId id="2147483915" r:id="rId7"/>
    <p:sldLayoutId id="2147483916" r:id="rId8"/>
    <p:sldLayoutId id="2147483917" r:id="rId9"/>
    <p:sldLayoutId id="2147483918" r:id="rId10"/>
    <p:sldLayoutId id="2147483919" r:id="rId11"/>
    <p:sldLayoutId id="2147483920" r:id="rId12"/>
    <p:sldLayoutId id="2147483921" r:id="rId13"/>
    <p:sldLayoutId id="2147483922" r:id="rId14"/>
    <p:sldLayoutId id="2147483923" r:id="rId15"/>
    <p:sldLayoutId id="2147483924" r:id="rId16"/>
    <p:sldLayoutId id="2147483925" r:id="rId17"/>
    <p:sldLayoutId id="2147483926" r:id="rId18"/>
    <p:sldLayoutId id="2147483927" r:id="rId19"/>
  </p:sldLayoutIdLst>
  <p:txStyles>
    <p:titleStyle>
      <a:lvl1pPr algn="l" defTabSz="914400" rtl="0" eaLnBrk="1" latinLnBrk="0" hangingPunct="1">
        <a:spcBef>
          <a:spcPct val="0"/>
        </a:spcBef>
        <a:buNone/>
        <a:defRPr sz="84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685800" indent="-685800" algn="l" defTabSz="914400" rtl="0" eaLnBrk="1" latinLnBrk="0" hangingPunct="1">
        <a:spcBef>
          <a:spcPts val="2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4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1485900" indent="-571500" algn="l" defTabSz="914400" rtl="0" eaLnBrk="1" latinLnBrk="0" hangingPunct="1">
        <a:spcBef>
          <a:spcPts val="2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36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2286000" indent="-457200" algn="l" defTabSz="914400" rtl="0" eaLnBrk="1" latinLnBrk="0" hangingPunct="1">
        <a:spcBef>
          <a:spcPts val="2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32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3200400" indent="-457200" algn="l" defTabSz="914400" rtl="0" eaLnBrk="1" latinLnBrk="0" hangingPunct="1">
        <a:spcBef>
          <a:spcPts val="2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8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4114800" indent="-457200" algn="l" defTabSz="914400" rtl="0" eaLnBrk="1" latinLnBrk="0" hangingPunct="1">
        <a:spcBef>
          <a:spcPts val="2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8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5012000" indent="-457200" algn="l" defTabSz="914400" rtl="0" eaLnBrk="1" latinLnBrk="0" hangingPunct="1">
        <a:spcBef>
          <a:spcPts val="2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8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5943600" indent="-457200" algn="l" defTabSz="914400" rtl="0" eaLnBrk="1" latinLnBrk="0" hangingPunct="1">
        <a:spcBef>
          <a:spcPts val="2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8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6858000" indent="-457200" algn="l" defTabSz="914400" rtl="0" eaLnBrk="1" latinLnBrk="0" hangingPunct="1">
        <a:spcBef>
          <a:spcPts val="2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8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7772400" indent="-457200" algn="l" defTabSz="914400" rtl="0" eaLnBrk="1" latinLnBrk="0" hangingPunct="1">
        <a:spcBef>
          <a:spcPts val="2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8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image" Target="../media/image3.png"/><Relationship Id="rId7" Type="http://schemas.openxmlformats.org/officeDocument/2006/relationships/diagramLayout" Target="../diagrams/layout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Relationship Id="rId6" Type="http://schemas.openxmlformats.org/officeDocument/2006/relationships/diagramData" Target="../diagrams/data1.xml"/><Relationship Id="rId5" Type="http://schemas.openxmlformats.org/officeDocument/2006/relationships/image" Target="../media/image5.png"/><Relationship Id="rId10" Type="http://schemas.microsoft.com/office/2007/relationships/diagramDrawing" Target="../diagrams/drawing1.xml"/><Relationship Id="rId4" Type="http://schemas.openxmlformats.org/officeDocument/2006/relationships/image" Target="../media/image4.png"/><Relationship Id="rId9" Type="http://schemas.openxmlformats.org/officeDocument/2006/relationships/diagramColors" Target="../diagrams/colors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2.xml"/><Relationship Id="rId3" Type="http://schemas.openxmlformats.org/officeDocument/2006/relationships/image" Target="../media/image3.png"/><Relationship Id="rId7" Type="http://schemas.openxmlformats.org/officeDocument/2006/relationships/diagramLayout" Target="../diagrams/layout2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Relationship Id="rId6" Type="http://schemas.openxmlformats.org/officeDocument/2006/relationships/diagramData" Target="../diagrams/data2.xml"/><Relationship Id="rId5" Type="http://schemas.openxmlformats.org/officeDocument/2006/relationships/image" Target="../media/image5.png"/><Relationship Id="rId10" Type="http://schemas.microsoft.com/office/2007/relationships/diagramDrawing" Target="../diagrams/drawing2.xml"/><Relationship Id="rId4" Type="http://schemas.openxmlformats.org/officeDocument/2006/relationships/image" Target="../media/image4.png"/><Relationship Id="rId9" Type="http://schemas.openxmlformats.org/officeDocument/2006/relationships/diagramColors" Target="../diagrams/colors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o-Do Planner">
            <a:extLst>
              <a:ext uri="{FF2B5EF4-FFF2-40B4-BE49-F238E27FC236}">
                <a16:creationId xmlns:a16="http://schemas.microsoft.com/office/drawing/2014/main" id="{9087C1F5-2E7E-B531-41A7-D28009A01DE9}"/>
              </a:ext>
            </a:extLst>
          </p:cNvPr>
          <p:cNvSpPr txBox="1">
            <a:spLocks noGrp="1"/>
          </p:cNvSpPr>
          <p:nvPr/>
        </p:nvSpPr>
        <p:spPr>
          <a:xfrm>
            <a:off x="2309910" y="1359146"/>
            <a:ext cx="13488890" cy="353059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144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>
                <a:latin typeface="Times New Roman"/>
                <a:cs typeface="Times New Roman"/>
              </a:rPr>
              <a:t>To-Do Planner</a:t>
            </a:r>
          </a:p>
        </p:txBody>
      </p:sp>
      <p:sp>
        <p:nvSpPr>
          <p:cNvPr id="5" name="Iteration #1 Presentation">
            <a:extLst>
              <a:ext uri="{FF2B5EF4-FFF2-40B4-BE49-F238E27FC236}">
                <a16:creationId xmlns:a16="http://schemas.microsoft.com/office/drawing/2014/main" id="{BAB53645-0686-EBA4-3140-DEE854BF6475}"/>
              </a:ext>
            </a:extLst>
          </p:cNvPr>
          <p:cNvSpPr txBox="1">
            <a:spLocks noGrp="1"/>
          </p:cNvSpPr>
          <p:nvPr/>
        </p:nvSpPr>
        <p:spPr>
          <a:xfrm>
            <a:off x="12662451" y="6073170"/>
            <a:ext cx="9411640" cy="628368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32500" lnSpcReduction="20000"/>
          </a:bodyPr>
          <a:lstStyle>
            <a:lvl1pPr marL="0" indent="0" algn="l" defTabSz="914400" rtl="0" eaLnBrk="1" latinLnBrk="0" hangingPunct="1">
              <a:spcBef>
                <a:spcPts val="2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4000" b="0" i="0" kern="1200" cap="all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914400" indent="0" algn="ctr" defTabSz="914400" rtl="0" eaLnBrk="1" latinLnBrk="0" hangingPunct="1">
              <a:spcBef>
                <a:spcPts val="2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3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1828800" indent="0" algn="ctr" defTabSz="914400" rtl="0" eaLnBrk="1" latinLnBrk="0" hangingPunct="1">
              <a:spcBef>
                <a:spcPts val="2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32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2743200" indent="0" algn="ctr" defTabSz="914400" rtl="0" eaLnBrk="1" latinLnBrk="0" hangingPunct="1">
              <a:spcBef>
                <a:spcPts val="2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3657600" indent="0" algn="ctr" defTabSz="914400" rtl="0" eaLnBrk="1" latinLnBrk="0" hangingPunct="1">
              <a:spcBef>
                <a:spcPts val="2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4572000" indent="0" algn="ctr" defTabSz="914400" rtl="0" eaLnBrk="1" latinLnBrk="0" hangingPunct="1">
              <a:spcBef>
                <a:spcPts val="2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5486400" indent="0" algn="ctr" defTabSz="914400" rtl="0" eaLnBrk="1" latinLnBrk="0" hangingPunct="1">
              <a:spcBef>
                <a:spcPts val="2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6400800" indent="0" algn="ctr" defTabSz="914400" rtl="0" eaLnBrk="1" latinLnBrk="0" hangingPunct="1">
              <a:spcBef>
                <a:spcPts val="2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7315200" indent="0" algn="ctr" defTabSz="914400" rtl="0" eaLnBrk="1" latinLnBrk="0" hangingPunct="1">
              <a:spcBef>
                <a:spcPts val="2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10000">
                <a:solidFill>
                  <a:schemeClr val="tx1"/>
                </a:solidFill>
                <a:latin typeface="Times New Roman"/>
                <a:cs typeface="Times New Roman"/>
              </a:rPr>
              <a:t>- group 7</a:t>
            </a:r>
          </a:p>
          <a:p>
            <a:r>
              <a:rPr lang="en-US" sz="10000">
                <a:solidFill>
                  <a:schemeClr val="tx1"/>
                </a:solidFill>
                <a:latin typeface="Times New Roman"/>
                <a:cs typeface="Times New Roman"/>
              </a:rPr>
              <a:t>Group members: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10000">
                <a:solidFill>
                  <a:schemeClr val="tx1"/>
                </a:solidFill>
                <a:latin typeface="Times New Roman"/>
                <a:cs typeface="Times New Roman"/>
              </a:rPr>
              <a:t>Mane, </a:t>
            </a:r>
            <a:r>
              <a:rPr lang="en-US" sz="10000" err="1">
                <a:solidFill>
                  <a:schemeClr val="tx1"/>
                </a:solidFill>
                <a:latin typeface="Times New Roman"/>
                <a:cs typeface="Times New Roman"/>
              </a:rPr>
              <a:t>Paridnya</a:t>
            </a:r>
            <a:r>
              <a:rPr lang="en-US" sz="10000">
                <a:solidFill>
                  <a:schemeClr val="tx1"/>
                </a:solidFill>
                <a:latin typeface="Times New Roman"/>
                <a:cs typeface="Times New Roman"/>
              </a:rPr>
              <a:t> Sanjiv (1001863514)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10000" err="1">
                <a:solidFill>
                  <a:schemeClr val="tx1"/>
                </a:solidFill>
                <a:latin typeface="Times New Roman"/>
                <a:cs typeface="Times New Roman"/>
              </a:rPr>
              <a:t>Kalapala</a:t>
            </a:r>
            <a:r>
              <a:rPr lang="en-US" sz="10000">
                <a:solidFill>
                  <a:schemeClr val="tx1"/>
                </a:solidFill>
                <a:latin typeface="Times New Roman"/>
                <a:cs typeface="Times New Roman"/>
              </a:rPr>
              <a:t>, Yogesh (1001879640)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10000">
                <a:solidFill>
                  <a:schemeClr val="tx1"/>
                </a:solidFill>
                <a:latin typeface="Times New Roman"/>
                <a:cs typeface="Times New Roman"/>
              </a:rPr>
              <a:t>Parshva Urmish Shah (1001838879)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10000">
                <a:solidFill>
                  <a:schemeClr val="tx1"/>
                </a:solidFill>
                <a:latin typeface="Times New Roman"/>
                <a:cs typeface="Times New Roman"/>
              </a:rPr>
              <a:t>Patel, Parth Bhanuprasad (1001720900)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10000">
                <a:solidFill>
                  <a:schemeClr val="tx1"/>
                </a:solidFill>
                <a:latin typeface="Times New Roman"/>
                <a:cs typeface="Times New Roman"/>
              </a:rPr>
              <a:t>Abdulbari Syed (1001995871)</a:t>
            </a:r>
          </a:p>
          <a:p>
            <a:br>
              <a:rPr lang="en-US">
                <a:latin typeface="Times New Roman"/>
                <a:cs typeface="Times New Roman"/>
              </a:rPr>
            </a:br>
            <a:endParaRPr lang="en-US">
              <a:latin typeface="Times New Roman"/>
              <a:cs typeface="Times New Roman"/>
            </a:endParaRPr>
          </a:p>
        </p:txBody>
      </p:sp>
      <p:sp>
        <p:nvSpPr>
          <p:cNvPr id="6" name="TextBox 3">
            <a:extLst>
              <a:ext uri="{FF2B5EF4-FFF2-40B4-BE49-F238E27FC236}">
                <a16:creationId xmlns:a16="http://schemas.microsoft.com/office/drawing/2014/main" id="{D0843174-44BE-93C8-3735-647042C97059}"/>
              </a:ext>
            </a:extLst>
          </p:cNvPr>
          <p:cNvSpPr txBox="1"/>
          <p:nvPr/>
        </p:nvSpPr>
        <p:spPr>
          <a:xfrm>
            <a:off x="1914496" y="1158734"/>
            <a:ext cx="13471323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>
                <a:latin typeface="Times New Roman"/>
                <a:cs typeface="Times New Roman"/>
              </a:rPr>
              <a:t>CSE 5324 Software Engineering: Analysis, Design and Testing</a:t>
            </a:r>
            <a:endParaRPr lang="en-US">
              <a:latin typeface="Times New Roman"/>
              <a:cs typeface="Times New Roman"/>
            </a:endParaRPr>
          </a:p>
        </p:txBody>
      </p:sp>
      <p:sp>
        <p:nvSpPr>
          <p:cNvPr id="7" name="TextBox 4">
            <a:extLst>
              <a:ext uri="{FF2B5EF4-FFF2-40B4-BE49-F238E27FC236}">
                <a16:creationId xmlns:a16="http://schemas.microsoft.com/office/drawing/2014/main" id="{EB861B63-D419-42ED-8FEC-50C20FE03098}"/>
              </a:ext>
            </a:extLst>
          </p:cNvPr>
          <p:cNvSpPr txBox="1"/>
          <p:nvPr/>
        </p:nvSpPr>
        <p:spPr>
          <a:xfrm>
            <a:off x="2309909" y="4885472"/>
            <a:ext cx="9882090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>
                <a:latin typeface="Times New Roman"/>
                <a:cs typeface="Times New Roman"/>
              </a:rPr>
              <a:t>Iteration #2</a:t>
            </a:r>
            <a:endParaRPr lang="en-US">
              <a:latin typeface="Times New Roman"/>
              <a:cs typeface="Times New Roman"/>
            </a:endParaRPr>
          </a:p>
        </p:txBody>
      </p:sp>
      <p:sp>
        <p:nvSpPr>
          <p:cNvPr id="8" name="TextBox 4">
            <a:extLst>
              <a:ext uri="{FF2B5EF4-FFF2-40B4-BE49-F238E27FC236}">
                <a16:creationId xmlns:a16="http://schemas.microsoft.com/office/drawing/2014/main" id="{38305057-BFEF-7B9D-1D69-B3F7835F5194}"/>
              </a:ext>
            </a:extLst>
          </p:cNvPr>
          <p:cNvSpPr txBox="1"/>
          <p:nvPr/>
        </p:nvSpPr>
        <p:spPr>
          <a:xfrm>
            <a:off x="20202402" y="12344099"/>
            <a:ext cx="3453116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>
                <a:latin typeface="Times New Roman"/>
                <a:cs typeface="Times New Roman"/>
              </a:rPr>
              <a:t>04/06/2022</a:t>
            </a:r>
          </a:p>
        </p:txBody>
      </p:sp>
      <p:sp>
        <p:nvSpPr>
          <p:cNvPr id="9" name="TextBox 4">
            <a:extLst>
              <a:ext uri="{FF2B5EF4-FFF2-40B4-BE49-F238E27FC236}">
                <a16:creationId xmlns:a16="http://schemas.microsoft.com/office/drawing/2014/main" id="{4F34CBA3-0D76-A448-A226-47C6D9F8B351}"/>
              </a:ext>
            </a:extLst>
          </p:cNvPr>
          <p:cNvSpPr txBox="1"/>
          <p:nvPr/>
        </p:nvSpPr>
        <p:spPr>
          <a:xfrm>
            <a:off x="15349835" y="1157141"/>
            <a:ext cx="9882090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>
                <a:latin typeface="Times New Roman"/>
                <a:ea typeface="+mn-lt"/>
                <a:cs typeface="+mn-lt"/>
              </a:rPr>
              <a:t>Dr. Michael F. Siok, PE, ESEP</a:t>
            </a:r>
            <a:endParaRPr lang="en-US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1940088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icture 45">
            <a:extLst>
              <a:ext uri="{FF2B5EF4-FFF2-40B4-BE49-F238E27FC236}">
                <a16:creationId xmlns:a16="http://schemas.microsoft.com/office/drawing/2014/main" id="{C9ECDD5C-152A-4CC7-8333-0F367B3A6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5339370"/>
            <a:ext cx="8074024" cy="8376630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7F5C92A3-369B-43F3-BDCE-E560B1B0E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5784694"/>
            <a:ext cx="3044824" cy="4730906"/>
          </a:xfrm>
          <a:prstGeom prst="rect">
            <a:avLst/>
          </a:prstGeom>
        </p:spPr>
      </p:pic>
      <p:sp>
        <p:nvSpPr>
          <p:cNvPr id="50" name="Oval 49">
            <a:extLst>
              <a:ext uri="{FF2B5EF4-FFF2-40B4-BE49-F238E27FC236}">
                <a16:creationId xmlns:a16="http://schemas.microsoft.com/office/drawing/2014/main" id="{AEBE9F1A-B38D-446E-83AE-14B17CE77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218024" y="3352800"/>
            <a:ext cx="5638800" cy="56388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915B5014-A7EC-4BA6-9C83-8840CF81D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15998824" y="0"/>
            <a:ext cx="3206774" cy="2282814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022C43AB-86D7-420D-8AD7-DC0A15FDD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17211756" y="12192000"/>
            <a:ext cx="1987468" cy="1524000"/>
          </a:xfrm>
          <a:prstGeom prst="rect">
            <a:avLst/>
          </a:prstGeom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5E3EB826-A471-488F-9E8A-D65528A3C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875624" y="0"/>
            <a:ext cx="1371600" cy="228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58" name="Rectangle 57">
            <a:extLst>
              <a:ext uri="{FF2B5EF4-FFF2-40B4-BE49-F238E27FC236}">
                <a16:creationId xmlns:a16="http://schemas.microsoft.com/office/drawing/2014/main" id="{4309F268-A45B-4517-B03F-2774BAEFFB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4384000" cy="13716000"/>
          </a:xfrm>
          <a:prstGeom prst="rect">
            <a:avLst/>
          </a:prstGeom>
          <a:solidFill>
            <a:srgbClr val="4948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2" descr="Table&#10;&#10;Description automatically generated">
            <a:extLst>
              <a:ext uri="{FF2B5EF4-FFF2-40B4-BE49-F238E27FC236}">
                <a16:creationId xmlns:a16="http://schemas.microsoft.com/office/drawing/2014/main" id="{B91D1D85-E44B-C71E-2BFB-F7B43E2906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78725" y="536950"/>
            <a:ext cx="10878695" cy="1281127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B88C9FB-3A58-C37B-4764-97394D549B65}"/>
              </a:ext>
            </a:extLst>
          </p:cNvPr>
          <p:cNvSpPr txBox="1"/>
          <p:nvPr/>
        </p:nvSpPr>
        <p:spPr>
          <a:xfrm>
            <a:off x="8858902" y="4523677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X</a:t>
            </a:r>
            <a:r>
              <a:rPr lang="en-US">
                <a:solidFill>
                  <a:srgbClr val="0070C0"/>
                </a:solidFill>
              </a:rPr>
              <a:t>X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01985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1B28F63-CF00-448F-B141-FE33C33B1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5339370"/>
            <a:ext cx="8074024" cy="837663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AE609E2-8522-44E4-9077-980E5BCF3E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5784694"/>
            <a:ext cx="3044824" cy="4730906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4FA533C5-33E3-4611-AF9F-72811D8B26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218024" y="3352800"/>
            <a:ext cx="5638800" cy="56388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949AD42-25FD-4C3D-9EEE-B7FEC58099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15998824" y="0"/>
            <a:ext cx="3206774" cy="228281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AC7D913-60B7-4603-881B-831DA5D3A9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17211756" y="12192000"/>
            <a:ext cx="1987468" cy="15240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87F0FDC4-AD8C-47D9-9131-623C98ADB0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875624" y="0"/>
            <a:ext cx="1371600" cy="228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E6A222EB-A81E-4238-B08D-AAB1828C8E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4384000" cy="1371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014676C-074B-475A-8346-9C901C86CB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875624" y="0"/>
            <a:ext cx="1371600" cy="228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79C4C8E-197B-4679-AE96-B5147F971C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713374" y="3861972"/>
            <a:ext cx="0" cy="6400800"/>
          </a:xfrm>
          <a:prstGeom prst="line">
            <a:avLst/>
          </a:prstGeom>
          <a:ln w="15875" cap="sq">
            <a:solidFill>
              <a:schemeClr val="tx2">
                <a:alpha val="7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90631784-413F-9E4A-9164-27D67D0290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08590" y="2533916"/>
            <a:ext cx="13616724" cy="90569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/>
            <a:r>
              <a:rPr lang="en-US" sz="7200"/>
              <a:t>Incremental Matrix</a:t>
            </a:r>
            <a:endParaRPr lang="en-US" sz="7200" b="0" i="0" kern="120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713067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61FEBC38-2320-414A-A3F3-23958170AA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4384000" cy="1371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7F17AD0-4668-46E4-B248-CD980B04F8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4024" y="960120"/>
            <a:ext cx="22475952" cy="1179576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50800" dist="50800" dir="5400000" algn="ctr" rotWithShape="0">
              <a:srgbClr val="5F5F5F">
                <a:alpha val="5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3" descr="Table&#10;&#10;Description automatically generated">
            <a:extLst>
              <a:ext uri="{FF2B5EF4-FFF2-40B4-BE49-F238E27FC236}">
                <a16:creationId xmlns:a16="http://schemas.microsoft.com/office/drawing/2014/main" id="{FF2E737F-AC52-45F4-AE89-6D51543476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9528" y="1286934"/>
            <a:ext cx="11884944" cy="11142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2988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1B28F63-CF00-448F-B141-FE33C33B1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5339370"/>
            <a:ext cx="8074024" cy="837663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AE609E2-8522-44E4-9077-980E5BCF3E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5784694"/>
            <a:ext cx="3044824" cy="4730906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4FA533C5-33E3-4611-AF9F-72811D8B26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218024" y="3352800"/>
            <a:ext cx="5638800" cy="56388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949AD42-25FD-4C3D-9EEE-B7FEC58099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15998824" y="0"/>
            <a:ext cx="3206774" cy="228281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AC7D913-60B7-4603-881B-831DA5D3A9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17211756" y="12192000"/>
            <a:ext cx="1987468" cy="15240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87F0FDC4-AD8C-47D9-9131-623C98ADB0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875624" y="0"/>
            <a:ext cx="1371600" cy="228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E6A222EB-A81E-4238-B08D-AAB1828C8E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4384000" cy="1371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014676C-074B-475A-8346-9C901C86CB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875624" y="0"/>
            <a:ext cx="1371600" cy="228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79C4C8E-197B-4679-AE96-B5147F971C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713374" y="3861972"/>
            <a:ext cx="0" cy="6400800"/>
          </a:xfrm>
          <a:prstGeom prst="line">
            <a:avLst/>
          </a:prstGeom>
          <a:ln w="15875" cap="sq">
            <a:solidFill>
              <a:schemeClr val="tx2">
                <a:alpha val="7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28FDCEF-E2CA-7D46-8286-27A9E64EBE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08590" y="2533916"/>
            <a:ext cx="13616724" cy="90569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/>
            <a:r>
              <a:rPr lang="en-US" sz="7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Domain Model</a:t>
            </a:r>
          </a:p>
        </p:txBody>
      </p:sp>
    </p:spTree>
    <p:extLst>
      <p:ext uri="{BB962C8B-B14F-4D97-AF65-F5344CB8AC3E}">
        <p14:creationId xmlns:p14="http://schemas.microsoft.com/office/powerpoint/2010/main" val="7149538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DFB3CEA1-88D9-42FB-88ED-1E9807FE6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4024" y="960120"/>
            <a:ext cx="22475952" cy="117957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3" descr="Diagram, schematic&#10;&#10;Description automatically generated">
            <a:extLst>
              <a:ext uri="{FF2B5EF4-FFF2-40B4-BE49-F238E27FC236}">
                <a16:creationId xmlns:a16="http://schemas.microsoft.com/office/drawing/2014/main" id="{99DE3914-DD29-D6EA-6A85-1B3151B4DA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6077" y="1286934"/>
            <a:ext cx="16031845" cy="11142132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9A6C928E-4252-4F33-8C34-E50A12A31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875624" y="0"/>
            <a:ext cx="1371600" cy="228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1932187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1B28F63-CF00-448F-B141-FE33C33B1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5339370"/>
            <a:ext cx="8074024" cy="837663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AE609E2-8522-44E4-9077-980E5BCF3E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5784694"/>
            <a:ext cx="3044824" cy="4730906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4FA533C5-33E3-4611-AF9F-72811D8B26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218024" y="3352800"/>
            <a:ext cx="5638800" cy="56388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949AD42-25FD-4C3D-9EEE-B7FEC58099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15998824" y="0"/>
            <a:ext cx="3206774" cy="228281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AC7D913-60B7-4603-881B-831DA5D3A9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17211756" y="12192000"/>
            <a:ext cx="1987468" cy="15240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87F0FDC4-AD8C-47D9-9131-623C98ADB0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875624" y="0"/>
            <a:ext cx="1371600" cy="228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E6A222EB-A81E-4238-B08D-AAB1828C8E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4384000" cy="1371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014676C-074B-475A-8346-9C901C86CB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875624" y="0"/>
            <a:ext cx="1371600" cy="228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79C4C8E-197B-4679-AE96-B5147F971C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713374" y="3861972"/>
            <a:ext cx="0" cy="6400800"/>
          </a:xfrm>
          <a:prstGeom prst="line">
            <a:avLst/>
          </a:prstGeom>
          <a:ln w="15875" cap="sq">
            <a:solidFill>
              <a:schemeClr val="tx2">
                <a:alpha val="7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28FDCEF-E2CA-7D46-8286-27A9E64EBE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08590" y="2533916"/>
            <a:ext cx="13616724" cy="90569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/>
            <a:r>
              <a:rPr lang="en-US" sz="7200"/>
              <a:t>Expanded Use Case Diagrams</a:t>
            </a:r>
          </a:p>
        </p:txBody>
      </p:sp>
    </p:spTree>
    <p:extLst>
      <p:ext uri="{BB962C8B-B14F-4D97-AF65-F5344CB8AC3E}">
        <p14:creationId xmlns:p14="http://schemas.microsoft.com/office/powerpoint/2010/main" val="21315672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5339370"/>
            <a:ext cx="8074024" cy="837663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5784694"/>
            <a:ext cx="3044824" cy="4730906"/>
          </a:xfrm>
          <a:prstGeom prst="rect">
            <a:avLst/>
          </a:prstGeom>
        </p:spPr>
      </p:pic>
      <p:sp>
        <p:nvSpPr>
          <p:cNvPr id="42" name="Oval 41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218024" y="3352800"/>
            <a:ext cx="5638800" cy="56388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15998824" y="0"/>
            <a:ext cx="3206774" cy="2282814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17211756" y="12192000"/>
            <a:ext cx="1987468" cy="1524000"/>
          </a:xfrm>
          <a:prstGeom prst="rect">
            <a:avLst/>
          </a:prstGeom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875624" y="0"/>
            <a:ext cx="1371600" cy="228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7810E80F-9C89-42DA-AC6A-CA9F6C0FEE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4384000" cy="1371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35955B09-6DFD-41EE-8794-648DBC50B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5105888" cy="13716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EA1C8458-DBAA-4D00-98AC-E9890360D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875624" y="0"/>
            <a:ext cx="1371600" cy="228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56" name="Rounded Rectangle 4">
            <a:extLst>
              <a:ext uri="{FF2B5EF4-FFF2-40B4-BE49-F238E27FC236}">
                <a16:creationId xmlns:a16="http://schemas.microsoft.com/office/drawing/2014/main" id="{A8D15A26-D50C-4BE5-8A59-321D902480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93490" y="1183346"/>
            <a:ext cx="12545568" cy="11252494"/>
          </a:xfrm>
          <a:prstGeom prst="roundRect">
            <a:avLst>
              <a:gd name="adj" fmla="val 0"/>
            </a:avLst>
          </a:prstGeom>
          <a:ln w="12700">
            <a:solidFill>
              <a:schemeClr val="bg2"/>
            </a:solidFill>
          </a:ln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8A3F890-C1E7-2545-8788-F2826448E0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9375009"/>
              </p:ext>
            </p:extLst>
          </p:nvPr>
        </p:nvGraphicFramePr>
        <p:xfrm>
          <a:off x="2224189" y="1727201"/>
          <a:ext cx="10948255" cy="8429098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6228528">
                  <a:extLst>
                    <a:ext uri="{9D8B030D-6E8A-4147-A177-3AD203B41FA5}">
                      <a16:colId xmlns:a16="http://schemas.microsoft.com/office/drawing/2014/main" val="952892170"/>
                    </a:ext>
                  </a:extLst>
                </a:gridCol>
                <a:gridCol w="4719727">
                  <a:extLst>
                    <a:ext uri="{9D8B030D-6E8A-4147-A177-3AD203B41FA5}">
                      <a16:colId xmlns:a16="http://schemas.microsoft.com/office/drawing/2014/main" val="2347483084"/>
                    </a:ext>
                  </a:extLst>
                </a:gridCol>
              </a:tblGrid>
              <a:tr h="745256">
                <a:tc>
                  <a:txBody>
                    <a:bodyPr/>
                    <a:lstStyle/>
                    <a:p>
                      <a:pPr rtl="0" fontAlgn="b"/>
                      <a:r>
                        <a:rPr lang="en-US" sz="4400">
                          <a:solidFill>
                            <a:schemeClr val="tx1"/>
                          </a:solidFill>
                          <a:effectLst/>
                        </a:rPr>
                        <a:t>EUC 1: Create Task</a:t>
                      </a:r>
                    </a:p>
                  </a:txBody>
                  <a:tcPr marL="44006" marR="44006" marT="0" marB="0" anchor="b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3100">
                        <a:effectLst/>
                      </a:endParaRPr>
                    </a:p>
                  </a:txBody>
                  <a:tcPr marL="44006" marR="44006" marT="0" marB="0" anchor="b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2985908"/>
                  </a:ext>
                </a:extLst>
              </a:tr>
              <a:tr h="1079336">
                <a:tc gridSpan="2">
                  <a:txBody>
                    <a:bodyPr/>
                    <a:lstStyle/>
                    <a:p>
                      <a:pPr rtl="0" fontAlgn="b"/>
                      <a:r>
                        <a:rPr lang="en-US" sz="3100" b="1">
                          <a:effectLst/>
                        </a:rPr>
                        <a:t>Pre-Condition:</a:t>
                      </a:r>
                      <a:r>
                        <a:rPr lang="en-US" sz="3100">
                          <a:effectLst/>
                        </a:rPr>
                        <a:t> This use case assumes that the user is in sections part of application.</a:t>
                      </a:r>
                    </a:p>
                  </a:txBody>
                  <a:tcPr marL="0" marR="0" marT="0" marB="0" anchor="b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44006" marR="44006" marT="0" marB="0" anchor="b"/>
                </a:tc>
                <a:extLst>
                  <a:ext uri="{0D108BD9-81ED-4DB2-BD59-A6C34878D82A}">
                    <a16:rowId xmlns:a16="http://schemas.microsoft.com/office/drawing/2014/main" val="542779716"/>
                  </a:ext>
                </a:extLst>
              </a:tr>
              <a:tr h="565367">
                <a:tc>
                  <a:txBody>
                    <a:bodyPr/>
                    <a:lstStyle/>
                    <a:p>
                      <a:pPr rtl="0" fontAlgn="b"/>
                      <a:r>
                        <a:rPr lang="en-US" sz="3100" b="1">
                          <a:effectLst/>
                        </a:rPr>
                        <a:t>Actor: User</a:t>
                      </a:r>
                    </a:p>
                  </a:txBody>
                  <a:tcPr marL="44006" marR="44006" marT="0" marB="0" anchor="b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3100" b="1">
                          <a:effectLst/>
                        </a:rPr>
                        <a:t>System: To Do Planner</a:t>
                      </a:r>
                    </a:p>
                  </a:txBody>
                  <a:tcPr marL="44006" marR="44006" marT="0" marB="0" anchor="b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1612565"/>
                  </a:ext>
                </a:extLst>
              </a:tr>
              <a:tr h="1105034">
                <a:tc>
                  <a:txBody>
                    <a:bodyPr/>
                    <a:lstStyle/>
                    <a:p>
                      <a:pPr rtl="0" fontAlgn="b"/>
                      <a:endParaRPr lang="en-US" sz="3100">
                        <a:effectLst/>
                      </a:endParaRPr>
                    </a:p>
                  </a:txBody>
                  <a:tcPr marL="44006" marR="44006" marT="0" marB="0" anchor="b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3100">
                          <a:effectLst/>
                        </a:rPr>
                        <a:t>0. App displays section screen.</a:t>
                      </a:r>
                    </a:p>
                  </a:txBody>
                  <a:tcPr marL="44006" marR="44006" marT="0" marB="0" anchor="b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8592005"/>
                  </a:ext>
                </a:extLst>
              </a:tr>
              <a:tr h="1105034">
                <a:tc>
                  <a:txBody>
                    <a:bodyPr/>
                    <a:lstStyle/>
                    <a:p>
                      <a:pPr rtl="0" fontAlgn="b"/>
                      <a:r>
                        <a:rPr lang="en-US" sz="3100">
                          <a:effectLst/>
                        </a:rPr>
                        <a:t>1. </a:t>
                      </a:r>
                      <a:r>
                        <a:rPr lang="en-US" sz="3100" b="1">
                          <a:effectLst/>
                        </a:rPr>
                        <a:t>TUCBW</a:t>
                      </a:r>
                      <a:r>
                        <a:rPr lang="en-US" sz="3100">
                          <a:effectLst/>
                        </a:rPr>
                        <a:t> the user clicking on “+” symbol.</a:t>
                      </a:r>
                    </a:p>
                  </a:txBody>
                  <a:tcPr marL="44006" marR="44006" marT="0" marB="0" anchor="b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3100">
                          <a:effectLst/>
                        </a:rPr>
                        <a:t>2. App displays Add task screen.</a:t>
                      </a:r>
                    </a:p>
                  </a:txBody>
                  <a:tcPr marL="44006" marR="44006" marT="0" marB="0" anchor="b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6307570"/>
                  </a:ext>
                </a:extLst>
              </a:tr>
              <a:tr h="1105034">
                <a:tc>
                  <a:txBody>
                    <a:bodyPr/>
                    <a:lstStyle/>
                    <a:p>
                      <a:pPr rtl="0" fontAlgn="b"/>
                      <a:r>
                        <a:rPr lang="en-US" sz="3100">
                          <a:effectLst/>
                        </a:rPr>
                        <a:t>3. The user enters details and clicks save button.</a:t>
                      </a:r>
                    </a:p>
                  </a:txBody>
                  <a:tcPr marL="44006" marR="44006" marT="0" marB="0" anchor="b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3100">
                          <a:effectLst/>
                        </a:rPr>
                        <a:t>4*. App creates the task.</a:t>
                      </a:r>
                    </a:p>
                  </a:txBody>
                  <a:tcPr marL="44006" marR="44006" marT="0" marB="0" anchor="b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0298771"/>
                  </a:ext>
                </a:extLst>
              </a:tr>
              <a:tr h="1619003">
                <a:tc>
                  <a:txBody>
                    <a:bodyPr/>
                    <a:lstStyle/>
                    <a:p>
                      <a:pPr rtl="0" fontAlgn="b"/>
                      <a:r>
                        <a:rPr lang="en-US" sz="3100">
                          <a:effectLst/>
                        </a:rPr>
                        <a:t>5. </a:t>
                      </a:r>
                      <a:r>
                        <a:rPr lang="en-US" sz="3100" b="1">
                          <a:effectLst/>
                        </a:rPr>
                        <a:t>TUCEW</a:t>
                      </a:r>
                      <a:r>
                        <a:rPr lang="en-US" sz="3100">
                          <a:effectLst/>
                        </a:rPr>
                        <a:t> the user sees a new task successfully added to the list of tasks.</a:t>
                      </a:r>
                    </a:p>
                  </a:txBody>
                  <a:tcPr marL="44006" marR="44006" marT="0" marB="0" anchor="b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3100">
                        <a:effectLst/>
                      </a:endParaRPr>
                    </a:p>
                  </a:txBody>
                  <a:tcPr marL="44006" marR="44006" marT="0" marB="0" anchor="b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7805134"/>
                  </a:ext>
                </a:extLst>
              </a:tr>
              <a:tr h="1105034">
                <a:tc gridSpan="2">
                  <a:txBody>
                    <a:bodyPr/>
                    <a:lstStyle/>
                    <a:p>
                      <a:pPr rtl="0" fontAlgn="b"/>
                      <a:r>
                        <a:rPr lang="en-US" sz="3100" b="1">
                          <a:effectLst/>
                        </a:rPr>
                        <a:t>Postcondition: </a:t>
                      </a:r>
                      <a:r>
                        <a:rPr lang="en-US" sz="3100">
                          <a:effectLst/>
                        </a:rPr>
                        <a:t>The created task is added to the task list.</a:t>
                      </a:r>
                    </a:p>
                  </a:txBody>
                  <a:tcPr marL="44006" marR="44006" marT="0" marB="0" anchor="b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44006" marR="44006" marT="0" marB="0" anchor="b">
                    <a:lnL w="0">
                      <a:noFill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431633657"/>
                  </a:ext>
                </a:extLst>
              </a:tr>
            </a:tbl>
          </a:graphicData>
        </a:graphic>
      </p:graphicFrame>
      <p:pic>
        <p:nvPicPr>
          <p:cNvPr id="12" name="Picture 11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1F341A6-3C30-3543-8D67-76E22F0AEF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65981" y="321317"/>
            <a:ext cx="4438193" cy="9001357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1363CAE-4D53-F047-BD38-4E817499A4AC}"/>
              </a:ext>
            </a:extLst>
          </p:cNvPr>
          <p:cNvCxnSpPr>
            <a:cxnSpLocks/>
          </p:cNvCxnSpPr>
          <p:nvPr/>
        </p:nvCxnSpPr>
        <p:spPr>
          <a:xfrm flipV="1">
            <a:off x="13079548" y="3349614"/>
            <a:ext cx="2301815" cy="2307789"/>
          </a:xfrm>
          <a:prstGeom prst="straightConnector1">
            <a:avLst/>
          </a:prstGeom>
          <a:ln w="101600">
            <a:solidFill>
              <a:schemeClr val="accent1">
                <a:lumMod val="40000"/>
                <a:lumOff val="60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5BEA74FB-D8BA-5C49-8827-ED5366BCCD1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0422" y="3975232"/>
            <a:ext cx="4379039" cy="9001358"/>
          </a:xfrm>
          <a:prstGeom prst="rect">
            <a:avLst/>
          </a:prstGeom>
        </p:spPr>
      </p:pic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29FA26D8-EC55-C380-9F1F-E08E49A494BF}"/>
              </a:ext>
            </a:extLst>
          </p:cNvPr>
          <p:cNvCxnSpPr/>
          <p:nvPr/>
        </p:nvCxnSpPr>
        <p:spPr>
          <a:xfrm>
            <a:off x="9542017" y="7233708"/>
            <a:ext cx="10314022" cy="4585575"/>
          </a:xfrm>
          <a:prstGeom prst="bentConnector3">
            <a:avLst/>
          </a:prstGeom>
          <a:ln w="57150"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90311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10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5339370"/>
            <a:ext cx="8074024" cy="8376630"/>
          </a:xfrm>
          <a:prstGeom prst="rect">
            <a:avLst/>
          </a:prstGeom>
        </p:spPr>
      </p:pic>
      <p:pic>
        <p:nvPicPr>
          <p:cNvPr id="43" name="Picture 12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5784694"/>
            <a:ext cx="3044824" cy="4730906"/>
          </a:xfrm>
          <a:prstGeom prst="rect">
            <a:avLst/>
          </a:prstGeom>
        </p:spPr>
      </p:pic>
      <p:sp>
        <p:nvSpPr>
          <p:cNvPr id="44" name="Oval 14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218024" y="3352800"/>
            <a:ext cx="5638800" cy="56388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5" name="Picture 16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15998824" y="0"/>
            <a:ext cx="3206774" cy="2282814"/>
          </a:xfrm>
          <a:prstGeom prst="rect">
            <a:avLst/>
          </a:prstGeom>
        </p:spPr>
      </p:pic>
      <p:pic>
        <p:nvPicPr>
          <p:cNvPr id="46" name="Picture 18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17211756" y="12192000"/>
            <a:ext cx="1987468" cy="1524000"/>
          </a:xfrm>
          <a:prstGeom prst="rect">
            <a:avLst/>
          </a:prstGeom>
        </p:spPr>
      </p:pic>
      <p:sp>
        <p:nvSpPr>
          <p:cNvPr id="47" name="Rectangle 20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875624" y="0"/>
            <a:ext cx="1371600" cy="228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8" name="Rectangle 22">
            <a:extLst>
              <a:ext uri="{FF2B5EF4-FFF2-40B4-BE49-F238E27FC236}">
                <a16:creationId xmlns:a16="http://schemas.microsoft.com/office/drawing/2014/main" id="{F3F4807A-5068-4492-8025-D75F320E90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24384000" cy="1371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Freeform 36">
            <a:extLst>
              <a:ext uri="{FF2B5EF4-FFF2-40B4-BE49-F238E27FC236}">
                <a16:creationId xmlns:a16="http://schemas.microsoft.com/office/drawing/2014/main" id="{B24996F8-180C-4DCB-8A26-DFA336CDE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3299292" y="-2"/>
            <a:ext cx="1118944" cy="7419284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0" name="Freeform: Shape 26">
            <a:extLst>
              <a:ext uri="{FF2B5EF4-FFF2-40B4-BE49-F238E27FC236}">
                <a16:creationId xmlns:a16="http://schemas.microsoft.com/office/drawing/2014/main" id="{D8B22DE2-C518-4F77-BE90-E1B6B1909D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5400000" flipH="1">
            <a:off x="137920" y="-137920"/>
            <a:ext cx="13716002" cy="13991836"/>
          </a:xfrm>
          <a:custGeom>
            <a:avLst/>
            <a:gdLst>
              <a:gd name="connsiteX0" fmla="*/ 6858001 w 6858001"/>
              <a:gd name="connsiteY0" fmla="*/ 1344715 h 6995918"/>
              <a:gd name="connsiteX1" fmla="*/ 6858001 w 6858001"/>
              <a:gd name="connsiteY1" fmla="*/ 1177 h 6995918"/>
              <a:gd name="connsiteX2" fmla="*/ 6702324 w 6858001"/>
              <a:gd name="connsiteY2" fmla="*/ 26222 h 6995918"/>
              <a:gd name="connsiteX3" fmla="*/ 6547333 w 6858001"/>
              <a:gd name="connsiteY3" fmla="*/ 50091 h 6995918"/>
              <a:gd name="connsiteX4" fmla="*/ 6391657 w 6858001"/>
              <a:gd name="connsiteY4" fmla="*/ 73455 h 6995918"/>
              <a:gd name="connsiteX5" fmla="*/ 6235294 w 6858001"/>
              <a:gd name="connsiteY5" fmla="*/ 93458 h 6995918"/>
              <a:gd name="connsiteX6" fmla="*/ 6079618 w 6858001"/>
              <a:gd name="connsiteY6" fmla="*/ 113629 h 6995918"/>
              <a:gd name="connsiteX7" fmla="*/ 5923255 w 6858001"/>
              <a:gd name="connsiteY7" fmla="*/ 132455 h 6995918"/>
              <a:gd name="connsiteX8" fmla="*/ 5768950 w 6858001"/>
              <a:gd name="connsiteY8" fmla="*/ 148591 h 6995918"/>
              <a:gd name="connsiteX9" fmla="*/ 5612588 w 6858001"/>
              <a:gd name="connsiteY9" fmla="*/ 163887 h 6995918"/>
              <a:gd name="connsiteX10" fmla="*/ 5456911 w 6858001"/>
              <a:gd name="connsiteY10" fmla="*/ 177839 h 6995918"/>
              <a:gd name="connsiteX11" fmla="*/ 5303978 w 6858001"/>
              <a:gd name="connsiteY11" fmla="*/ 189941 h 6995918"/>
              <a:gd name="connsiteX12" fmla="*/ 5148987 w 6858001"/>
              <a:gd name="connsiteY12" fmla="*/ 202044 h 6995918"/>
              <a:gd name="connsiteX13" fmla="*/ 4996054 w 6858001"/>
              <a:gd name="connsiteY13" fmla="*/ 212129 h 6995918"/>
              <a:gd name="connsiteX14" fmla="*/ 4843120 w 6858001"/>
              <a:gd name="connsiteY14" fmla="*/ 220029 h 6995918"/>
              <a:gd name="connsiteX15" fmla="*/ 4690873 w 6858001"/>
              <a:gd name="connsiteY15" fmla="*/ 228266 h 6995918"/>
              <a:gd name="connsiteX16" fmla="*/ 4539997 w 6858001"/>
              <a:gd name="connsiteY16" fmla="*/ 235157 h 6995918"/>
              <a:gd name="connsiteX17" fmla="*/ 4390492 w 6858001"/>
              <a:gd name="connsiteY17" fmla="*/ 240032 h 6995918"/>
              <a:gd name="connsiteX18" fmla="*/ 4240988 w 6858001"/>
              <a:gd name="connsiteY18" fmla="*/ 244234 h 6995918"/>
              <a:gd name="connsiteX19" fmla="*/ 4092855 w 6858001"/>
              <a:gd name="connsiteY19" fmla="*/ 248268 h 6995918"/>
              <a:gd name="connsiteX20" fmla="*/ 3946780 w 6858001"/>
              <a:gd name="connsiteY20" fmla="*/ 250117 h 6995918"/>
              <a:gd name="connsiteX21" fmla="*/ 3800704 w 6858001"/>
              <a:gd name="connsiteY21" fmla="*/ 252134 h 6995918"/>
              <a:gd name="connsiteX22" fmla="*/ 3656686 w 6858001"/>
              <a:gd name="connsiteY22" fmla="*/ 253143 h 6995918"/>
              <a:gd name="connsiteX23" fmla="*/ 3514040 w 6858001"/>
              <a:gd name="connsiteY23" fmla="*/ 252134 h 6995918"/>
              <a:gd name="connsiteX24" fmla="*/ 3372765 w 6858001"/>
              <a:gd name="connsiteY24" fmla="*/ 252134 h 6995918"/>
              <a:gd name="connsiteX25" fmla="*/ 3232862 w 6858001"/>
              <a:gd name="connsiteY25" fmla="*/ 250117 h 6995918"/>
              <a:gd name="connsiteX26" fmla="*/ 3095702 w 6858001"/>
              <a:gd name="connsiteY26" fmla="*/ 247092 h 6995918"/>
              <a:gd name="connsiteX27" fmla="*/ 2959914 w 6858001"/>
              <a:gd name="connsiteY27" fmla="*/ 244234 h 6995918"/>
              <a:gd name="connsiteX28" fmla="*/ 2826868 w 6858001"/>
              <a:gd name="connsiteY28" fmla="*/ 241040 h 6995918"/>
              <a:gd name="connsiteX29" fmla="*/ 2694509 w 6858001"/>
              <a:gd name="connsiteY29" fmla="*/ 236166 h 6995918"/>
              <a:gd name="connsiteX30" fmla="*/ 2564208 w 6858001"/>
              <a:gd name="connsiteY30" fmla="*/ 230955 h 6995918"/>
              <a:gd name="connsiteX31" fmla="*/ 2436649 w 6858001"/>
              <a:gd name="connsiteY31" fmla="*/ 226249 h 6995918"/>
              <a:gd name="connsiteX32" fmla="*/ 2187703 w 6858001"/>
              <a:gd name="connsiteY32" fmla="*/ 212969 h 6995918"/>
              <a:gd name="connsiteX33" fmla="*/ 1949045 w 6858001"/>
              <a:gd name="connsiteY33" fmla="*/ 198850 h 6995918"/>
              <a:gd name="connsiteX34" fmla="*/ 1719988 w 6858001"/>
              <a:gd name="connsiteY34" fmla="*/ 184058 h 6995918"/>
              <a:gd name="connsiteX35" fmla="*/ 1503275 w 6858001"/>
              <a:gd name="connsiteY35" fmla="*/ 167753 h 6995918"/>
              <a:gd name="connsiteX36" fmla="*/ 1296163 w 6858001"/>
              <a:gd name="connsiteY36" fmla="*/ 150776 h 6995918"/>
              <a:gd name="connsiteX37" fmla="*/ 1104139 w 6858001"/>
              <a:gd name="connsiteY37" fmla="*/ 132455 h 6995918"/>
              <a:gd name="connsiteX38" fmla="*/ 923774 w 6858001"/>
              <a:gd name="connsiteY38" fmla="*/ 114469 h 6995918"/>
              <a:gd name="connsiteX39" fmla="*/ 757810 w 6858001"/>
              <a:gd name="connsiteY39" fmla="*/ 96484 h 6995918"/>
              <a:gd name="connsiteX40" fmla="*/ 605563 w 6858001"/>
              <a:gd name="connsiteY40" fmla="*/ 79507 h 6995918"/>
              <a:gd name="connsiteX41" fmla="*/ 470460 w 6858001"/>
              <a:gd name="connsiteY41" fmla="*/ 63370 h 6995918"/>
              <a:gd name="connsiteX42" fmla="*/ 348388 w 6858001"/>
              <a:gd name="connsiteY42" fmla="*/ 48074 h 6995918"/>
              <a:gd name="connsiteX43" fmla="*/ 245518 w 6858001"/>
              <a:gd name="connsiteY43" fmla="*/ 35299 h 6995918"/>
              <a:gd name="connsiteX44" fmla="*/ 159107 w 6858001"/>
              <a:gd name="connsiteY44" fmla="*/ 23197 h 6995918"/>
              <a:gd name="connsiteX45" fmla="*/ 40463 w 6858001"/>
              <a:gd name="connsiteY45" fmla="*/ 5883 h 6995918"/>
              <a:gd name="connsiteX46" fmla="*/ 1 w 6858001"/>
              <a:gd name="connsiteY46" fmla="*/ 0 h 6995918"/>
              <a:gd name="connsiteX47" fmla="*/ 1 w 6858001"/>
              <a:gd name="connsiteY47" fmla="*/ 905354 h 6995918"/>
              <a:gd name="connsiteX48" fmla="*/ 0 w 6858001"/>
              <a:gd name="connsiteY48" fmla="*/ 905354 h 6995918"/>
              <a:gd name="connsiteX49" fmla="*/ 0 w 6858001"/>
              <a:gd name="connsiteY49" fmla="*/ 6995918 h 6995918"/>
              <a:gd name="connsiteX50" fmla="*/ 6858000 w 6858001"/>
              <a:gd name="connsiteY50" fmla="*/ 6995918 h 6995918"/>
              <a:gd name="connsiteX51" fmla="*/ 6858000 w 6858001"/>
              <a:gd name="connsiteY51" fmla="*/ 1344715 h 6995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6995918">
                <a:moveTo>
                  <a:pt x="6858001" y="1344715"/>
                </a:moveTo>
                <a:lnTo>
                  <a:pt x="6858001" y="1177"/>
                </a:lnTo>
                <a:lnTo>
                  <a:pt x="6702324" y="26222"/>
                </a:lnTo>
                <a:lnTo>
                  <a:pt x="6547333" y="50091"/>
                </a:lnTo>
                <a:lnTo>
                  <a:pt x="6391657" y="73455"/>
                </a:lnTo>
                <a:lnTo>
                  <a:pt x="6235294" y="93458"/>
                </a:lnTo>
                <a:lnTo>
                  <a:pt x="6079618" y="113629"/>
                </a:lnTo>
                <a:lnTo>
                  <a:pt x="5923255" y="132455"/>
                </a:lnTo>
                <a:lnTo>
                  <a:pt x="5768950" y="148591"/>
                </a:lnTo>
                <a:lnTo>
                  <a:pt x="5612588" y="163887"/>
                </a:lnTo>
                <a:lnTo>
                  <a:pt x="5456911" y="177839"/>
                </a:lnTo>
                <a:lnTo>
                  <a:pt x="5303978" y="189941"/>
                </a:lnTo>
                <a:lnTo>
                  <a:pt x="5148987" y="202044"/>
                </a:lnTo>
                <a:lnTo>
                  <a:pt x="4996054" y="212129"/>
                </a:lnTo>
                <a:lnTo>
                  <a:pt x="4843120" y="220029"/>
                </a:lnTo>
                <a:lnTo>
                  <a:pt x="4690873" y="228266"/>
                </a:lnTo>
                <a:lnTo>
                  <a:pt x="4539997" y="235157"/>
                </a:lnTo>
                <a:lnTo>
                  <a:pt x="4390492" y="240032"/>
                </a:lnTo>
                <a:lnTo>
                  <a:pt x="4240988" y="244234"/>
                </a:lnTo>
                <a:lnTo>
                  <a:pt x="4092855" y="248268"/>
                </a:lnTo>
                <a:lnTo>
                  <a:pt x="3946780" y="250117"/>
                </a:lnTo>
                <a:lnTo>
                  <a:pt x="3800704" y="252134"/>
                </a:lnTo>
                <a:lnTo>
                  <a:pt x="3656686" y="253143"/>
                </a:lnTo>
                <a:lnTo>
                  <a:pt x="3514040" y="252134"/>
                </a:lnTo>
                <a:lnTo>
                  <a:pt x="3372765" y="252134"/>
                </a:lnTo>
                <a:lnTo>
                  <a:pt x="3232862" y="250117"/>
                </a:lnTo>
                <a:lnTo>
                  <a:pt x="3095702" y="247092"/>
                </a:lnTo>
                <a:lnTo>
                  <a:pt x="2959914" y="244234"/>
                </a:lnTo>
                <a:lnTo>
                  <a:pt x="2826868" y="241040"/>
                </a:lnTo>
                <a:lnTo>
                  <a:pt x="2694509" y="236166"/>
                </a:lnTo>
                <a:lnTo>
                  <a:pt x="2564208" y="230955"/>
                </a:lnTo>
                <a:lnTo>
                  <a:pt x="2436649" y="226249"/>
                </a:lnTo>
                <a:lnTo>
                  <a:pt x="2187703" y="212969"/>
                </a:lnTo>
                <a:lnTo>
                  <a:pt x="1949045" y="198850"/>
                </a:lnTo>
                <a:lnTo>
                  <a:pt x="1719988" y="184058"/>
                </a:lnTo>
                <a:lnTo>
                  <a:pt x="1503275" y="167753"/>
                </a:lnTo>
                <a:lnTo>
                  <a:pt x="1296163" y="150776"/>
                </a:lnTo>
                <a:lnTo>
                  <a:pt x="1104139" y="132455"/>
                </a:lnTo>
                <a:lnTo>
                  <a:pt x="923774" y="114469"/>
                </a:lnTo>
                <a:lnTo>
                  <a:pt x="757810" y="96484"/>
                </a:lnTo>
                <a:lnTo>
                  <a:pt x="605563" y="79507"/>
                </a:lnTo>
                <a:lnTo>
                  <a:pt x="470460" y="63370"/>
                </a:lnTo>
                <a:lnTo>
                  <a:pt x="348388" y="48074"/>
                </a:lnTo>
                <a:lnTo>
                  <a:pt x="245518" y="35299"/>
                </a:lnTo>
                <a:lnTo>
                  <a:pt x="159107" y="23197"/>
                </a:lnTo>
                <a:lnTo>
                  <a:pt x="40463" y="5883"/>
                </a:lnTo>
                <a:lnTo>
                  <a:pt x="1" y="0"/>
                </a:lnTo>
                <a:lnTo>
                  <a:pt x="1" y="905354"/>
                </a:lnTo>
                <a:lnTo>
                  <a:pt x="0" y="905354"/>
                </a:lnTo>
                <a:lnTo>
                  <a:pt x="0" y="6995918"/>
                </a:lnTo>
                <a:lnTo>
                  <a:pt x="6858000" y="6995918"/>
                </a:lnTo>
                <a:lnTo>
                  <a:pt x="6858000" y="1344715"/>
                </a:lnTo>
                <a:close/>
              </a:path>
            </a:pathLst>
          </a:custGeom>
          <a:ln>
            <a:noFill/>
          </a:ln>
        </p:spPr>
      </p:sp>
      <p:sp>
        <p:nvSpPr>
          <p:cNvPr id="51" name="Rectangle 28">
            <a:extLst>
              <a:ext uri="{FF2B5EF4-FFF2-40B4-BE49-F238E27FC236}">
                <a16:creationId xmlns:a16="http://schemas.microsoft.com/office/drawing/2014/main" id="{630182B0-3559-41D5-9EBC-0BD86BEDA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875624" y="0"/>
            <a:ext cx="1371600" cy="228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9A90D48F-16FA-1C40-B596-205CDEC221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6837934"/>
              </p:ext>
            </p:extLst>
          </p:nvPr>
        </p:nvGraphicFramePr>
        <p:xfrm>
          <a:off x="1041400" y="1244600"/>
          <a:ext cx="11477797" cy="10950124"/>
        </p:xfrm>
        <a:graphic>
          <a:graphicData uri="http://schemas.openxmlformats.org/drawingml/2006/table">
            <a:tbl>
              <a:tblPr/>
              <a:tblGrid>
                <a:gridCol w="6529191">
                  <a:extLst>
                    <a:ext uri="{9D8B030D-6E8A-4147-A177-3AD203B41FA5}">
                      <a16:colId xmlns:a16="http://schemas.microsoft.com/office/drawing/2014/main" val="1593919964"/>
                    </a:ext>
                  </a:extLst>
                </a:gridCol>
                <a:gridCol w="4948606">
                  <a:extLst>
                    <a:ext uri="{9D8B030D-6E8A-4147-A177-3AD203B41FA5}">
                      <a16:colId xmlns:a16="http://schemas.microsoft.com/office/drawing/2014/main" val="1027790510"/>
                    </a:ext>
                  </a:extLst>
                </a:gridCol>
              </a:tblGrid>
              <a:tr h="719192">
                <a:tc>
                  <a:txBody>
                    <a:bodyPr/>
                    <a:lstStyle/>
                    <a:p>
                      <a:pPr rtl="0" fontAlgn="b"/>
                      <a:r>
                        <a:rPr lang="en-US" sz="4000">
                          <a:effectLst/>
                        </a:rPr>
                        <a:t>EUC 2: Delete Task</a:t>
                      </a:r>
                    </a:p>
                  </a:txBody>
                  <a:tcPr marL="33678" marR="33678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3300">
                        <a:effectLst/>
                      </a:endParaRPr>
                    </a:p>
                  </a:txBody>
                  <a:tcPr marL="33678" marR="33678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6206185"/>
                  </a:ext>
                </a:extLst>
              </a:tr>
              <a:tr h="2034882">
                <a:tc gridSpan="2">
                  <a:txBody>
                    <a:bodyPr/>
                    <a:lstStyle/>
                    <a:p>
                      <a:pPr rtl="0" fontAlgn="b"/>
                      <a:r>
                        <a:rPr lang="en-US" sz="3300" b="1" i="0">
                          <a:effectLst/>
                          <a:latin typeface="Arial"/>
                        </a:rPr>
                        <a:t>Pre-Condition:</a:t>
                      </a:r>
                      <a:r>
                        <a:rPr lang="en-US" sz="3300" i="0">
                          <a:effectLst/>
                          <a:latin typeface="Arial"/>
                        </a:rPr>
                        <a:t> This use case assumes that the user has created a task.</a:t>
                      </a:r>
                      <a:endParaRPr lang="en-US" sz="3300">
                        <a:effectLst/>
                        <a:latin typeface="Arial"/>
                      </a:endParaRPr>
                    </a:p>
                  </a:txBody>
                  <a:tcPr marL="33678" marR="33678" marT="0" marB="0" anchor="b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33678" marR="33678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4725192"/>
                  </a:ext>
                </a:extLst>
              </a:tr>
              <a:tr h="1318905">
                <a:tc>
                  <a:txBody>
                    <a:bodyPr/>
                    <a:lstStyle/>
                    <a:p>
                      <a:pPr rtl="0" fontAlgn="b"/>
                      <a:r>
                        <a:rPr lang="en-US" sz="3300" b="1">
                          <a:effectLst/>
                        </a:rPr>
                        <a:t>Actor: User</a:t>
                      </a:r>
                    </a:p>
                  </a:txBody>
                  <a:tcPr marL="33678" marR="33678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3300" b="1">
                          <a:effectLst/>
                        </a:rPr>
                        <a:t>System: To Do Planner</a:t>
                      </a:r>
                    </a:p>
                  </a:txBody>
                  <a:tcPr marL="33678" marR="33678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8586472"/>
                  </a:ext>
                </a:extLst>
              </a:tr>
              <a:tr h="1375429">
                <a:tc>
                  <a:txBody>
                    <a:bodyPr/>
                    <a:lstStyle/>
                    <a:p>
                      <a:pPr rtl="0" fontAlgn="b"/>
                      <a:endParaRPr lang="en-US" sz="3300">
                        <a:effectLst/>
                      </a:endParaRPr>
                    </a:p>
                  </a:txBody>
                  <a:tcPr marL="33678" marR="33678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3300">
                          <a:effectLst/>
                        </a:rPr>
                        <a:t>0. App displays list of tasks on screen.</a:t>
                      </a:r>
                    </a:p>
                  </a:txBody>
                  <a:tcPr marL="33678" marR="33678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7229817"/>
                  </a:ext>
                </a:extLst>
              </a:tr>
              <a:tr h="1375429">
                <a:tc>
                  <a:txBody>
                    <a:bodyPr/>
                    <a:lstStyle/>
                    <a:p>
                      <a:pPr rtl="0" fontAlgn="b"/>
                      <a:r>
                        <a:rPr lang="en-US" sz="3300" i="0">
                          <a:effectLst/>
                          <a:latin typeface="Arial"/>
                        </a:rPr>
                        <a:t>1. </a:t>
                      </a:r>
                      <a:r>
                        <a:rPr lang="en-US" sz="3300" b="1" i="0">
                          <a:effectLst/>
                          <a:latin typeface="Arial"/>
                        </a:rPr>
                        <a:t>TUCBW</a:t>
                      </a:r>
                      <a:r>
                        <a:rPr lang="en-US" sz="3300" i="0">
                          <a:effectLst/>
                          <a:latin typeface="Arial"/>
                        </a:rPr>
                        <a:t> the user swipes left to delete button in task window.</a:t>
                      </a:r>
                      <a:endParaRPr lang="en-US" sz="3300">
                        <a:effectLst/>
                        <a:latin typeface="Arial"/>
                      </a:endParaRPr>
                    </a:p>
                  </a:txBody>
                  <a:tcPr marL="33678" marR="33678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3300">
                          <a:effectLst/>
                        </a:rPr>
                        <a:t>2. App displays Delete task window.</a:t>
                      </a:r>
                    </a:p>
                  </a:txBody>
                  <a:tcPr marL="33678" marR="33678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91882299"/>
                  </a:ext>
                </a:extLst>
              </a:tr>
              <a:tr h="1375429">
                <a:tc>
                  <a:txBody>
                    <a:bodyPr/>
                    <a:lstStyle/>
                    <a:p>
                      <a:pPr rtl="0" fontAlgn="b"/>
                      <a:r>
                        <a:rPr lang="en-US" sz="3300">
                          <a:effectLst/>
                        </a:rPr>
                        <a:t>3. The user clicks confirm button.</a:t>
                      </a:r>
                    </a:p>
                  </a:txBody>
                  <a:tcPr marL="33678" marR="33678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3300">
                          <a:effectLst/>
                        </a:rPr>
                        <a:t>4*. App deletes the task.</a:t>
                      </a:r>
                    </a:p>
                  </a:txBody>
                  <a:tcPr marL="33678" marR="33678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6709605"/>
                  </a:ext>
                </a:extLst>
              </a:tr>
              <a:tr h="1375429">
                <a:tc>
                  <a:txBody>
                    <a:bodyPr/>
                    <a:lstStyle/>
                    <a:p>
                      <a:pPr rtl="0" fontAlgn="b"/>
                      <a:r>
                        <a:rPr lang="en-US" sz="3300" i="0">
                          <a:effectLst/>
                          <a:latin typeface="Arial"/>
                        </a:rPr>
                        <a:t>5. </a:t>
                      </a:r>
                      <a:r>
                        <a:rPr lang="en-US" sz="3300" b="1" i="0">
                          <a:effectLst/>
                          <a:latin typeface="Arial"/>
                        </a:rPr>
                        <a:t>TUCEW</a:t>
                      </a:r>
                      <a:r>
                        <a:rPr lang="en-US" sz="3300" i="0">
                          <a:effectLst/>
                          <a:latin typeface="Arial"/>
                        </a:rPr>
                        <a:t> the user sees task deleted from the list of tasks.</a:t>
                      </a:r>
                      <a:endParaRPr lang="en-US" sz="3300">
                        <a:effectLst/>
                        <a:latin typeface="Arial"/>
                      </a:endParaRPr>
                    </a:p>
                  </a:txBody>
                  <a:tcPr marL="33678" marR="33678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3300">
                        <a:effectLst/>
                      </a:endParaRPr>
                    </a:p>
                  </a:txBody>
                  <a:tcPr marL="33678" marR="33678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76644794"/>
                  </a:ext>
                </a:extLst>
              </a:tr>
              <a:tr h="1375429">
                <a:tc gridSpan="2">
                  <a:txBody>
                    <a:bodyPr/>
                    <a:lstStyle/>
                    <a:p>
                      <a:pPr rtl="0" fontAlgn="b"/>
                      <a:r>
                        <a:rPr lang="en-US" sz="3300" b="1" i="0">
                          <a:effectLst/>
                          <a:latin typeface="Arial"/>
                        </a:rPr>
                        <a:t>Postcondition: </a:t>
                      </a:r>
                      <a:r>
                        <a:rPr lang="en-US" sz="3300" i="0">
                          <a:effectLst/>
                          <a:latin typeface="Arial"/>
                        </a:rPr>
                        <a:t>The task is deleted from the task list.</a:t>
                      </a:r>
                      <a:endParaRPr lang="en-US" sz="3300">
                        <a:effectLst/>
                        <a:latin typeface="Arial"/>
                      </a:endParaRPr>
                    </a:p>
                  </a:txBody>
                  <a:tcPr marL="33678" marR="33678" marT="0" marB="0" anchor="b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33678" marR="33678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27471660"/>
                  </a:ext>
                </a:extLst>
              </a:tr>
            </a:tbl>
          </a:graphicData>
        </a:graphic>
      </p:graphicFrame>
      <p:pic>
        <p:nvPicPr>
          <p:cNvPr id="8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7716DE2-087C-8949-AC9D-8062B570048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88262" y="480603"/>
            <a:ext cx="5931243" cy="12478117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AF54E71-B7BA-BE44-9D73-F13193DA0EA6}"/>
              </a:ext>
            </a:extLst>
          </p:cNvPr>
          <p:cNvCxnSpPr/>
          <p:nvPr/>
        </p:nvCxnSpPr>
        <p:spPr>
          <a:xfrm flipV="1">
            <a:off x="12150378" y="7419282"/>
            <a:ext cx="3846012" cy="1272257"/>
          </a:xfrm>
          <a:prstGeom prst="straightConnector1">
            <a:avLst/>
          </a:prstGeom>
          <a:ln w="57150"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76227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53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5339370"/>
            <a:ext cx="8074024" cy="8376630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5784694"/>
            <a:ext cx="3044824" cy="4730906"/>
          </a:xfrm>
          <a:prstGeom prst="rect">
            <a:avLst/>
          </a:prstGeom>
        </p:spPr>
      </p:pic>
      <p:sp>
        <p:nvSpPr>
          <p:cNvPr id="58" name="Oval 57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218024" y="3352800"/>
            <a:ext cx="5638800" cy="56388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15998824" y="0"/>
            <a:ext cx="3206774" cy="2282814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17211756" y="12192000"/>
            <a:ext cx="1987468" cy="1524000"/>
          </a:xfrm>
          <a:prstGeom prst="rect">
            <a:avLst/>
          </a:prstGeom>
        </p:spPr>
      </p:pic>
      <p:sp>
        <p:nvSpPr>
          <p:cNvPr id="64" name="Rectangle 63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875624" y="0"/>
            <a:ext cx="1371600" cy="228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F3F4807A-5068-4492-8025-D75F320E90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24384000" cy="1371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Freeform 36">
            <a:extLst>
              <a:ext uri="{FF2B5EF4-FFF2-40B4-BE49-F238E27FC236}">
                <a16:creationId xmlns:a16="http://schemas.microsoft.com/office/drawing/2014/main" id="{B24996F8-180C-4DCB-8A26-DFA336CDE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3299292" y="-2"/>
            <a:ext cx="1118944" cy="7419284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0" name="Freeform: Shape 69">
            <a:extLst>
              <a:ext uri="{FF2B5EF4-FFF2-40B4-BE49-F238E27FC236}">
                <a16:creationId xmlns:a16="http://schemas.microsoft.com/office/drawing/2014/main" id="{D8B22DE2-C518-4F77-BE90-E1B6B1909D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5400000" flipH="1">
            <a:off x="137920" y="-137920"/>
            <a:ext cx="13716002" cy="13991836"/>
          </a:xfrm>
          <a:custGeom>
            <a:avLst/>
            <a:gdLst>
              <a:gd name="connsiteX0" fmla="*/ 6858001 w 6858001"/>
              <a:gd name="connsiteY0" fmla="*/ 1344715 h 6995918"/>
              <a:gd name="connsiteX1" fmla="*/ 6858001 w 6858001"/>
              <a:gd name="connsiteY1" fmla="*/ 1177 h 6995918"/>
              <a:gd name="connsiteX2" fmla="*/ 6702324 w 6858001"/>
              <a:gd name="connsiteY2" fmla="*/ 26222 h 6995918"/>
              <a:gd name="connsiteX3" fmla="*/ 6547333 w 6858001"/>
              <a:gd name="connsiteY3" fmla="*/ 50091 h 6995918"/>
              <a:gd name="connsiteX4" fmla="*/ 6391657 w 6858001"/>
              <a:gd name="connsiteY4" fmla="*/ 73455 h 6995918"/>
              <a:gd name="connsiteX5" fmla="*/ 6235294 w 6858001"/>
              <a:gd name="connsiteY5" fmla="*/ 93458 h 6995918"/>
              <a:gd name="connsiteX6" fmla="*/ 6079618 w 6858001"/>
              <a:gd name="connsiteY6" fmla="*/ 113629 h 6995918"/>
              <a:gd name="connsiteX7" fmla="*/ 5923255 w 6858001"/>
              <a:gd name="connsiteY7" fmla="*/ 132455 h 6995918"/>
              <a:gd name="connsiteX8" fmla="*/ 5768950 w 6858001"/>
              <a:gd name="connsiteY8" fmla="*/ 148591 h 6995918"/>
              <a:gd name="connsiteX9" fmla="*/ 5612588 w 6858001"/>
              <a:gd name="connsiteY9" fmla="*/ 163887 h 6995918"/>
              <a:gd name="connsiteX10" fmla="*/ 5456911 w 6858001"/>
              <a:gd name="connsiteY10" fmla="*/ 177839 h 6995918"/>
              <a:gd name="connsiteX11" fmla="*/ 5303978 w 6858001"/>
              <a:gd name="connsiteY11" fmla="*/ 189941 h 6995918"/>
              <a:gd name="connsiteX12" fmla="*/ 5148987 w 6858001"/>
              <a:gd name="connsiteY12" fmla="*/ 202044 h 6995918"/>
              <a:gd name="connsiteX13" fmla="*/ 4996054 w 6858001"/>
              <a:gd name="connsiteY13" fmla="*/ 212129 h 6995918"/>
              <a:gd name="connsiteX14" fmla="*/ 4843120 w 6858001"/>
              <a:gd name="connsiteY14" fmla="*/ 220029 h 6995918"/>
              <a:gd name="connsiteX15" fmla="*/ 4690873 w 6858001"/>
              <a:gd name="connsiteY15" fmla="*/ 228266 h 6995918"/>
              <a:gd name="connsiteX16" fmla="*/ 4539997 w 6858001"/>
              <a:gd name="connsiteY16" fmla="*/ 235157 h 6995918"/>
              <a:gd name="connsiteX17" fmla="*/ 4390492 w 6858001"/>
              <a:gd name="connsiteY17" fmla="*/ 240032 h 6995918"/>
              <a:gd name="connsiteX18" fmla="*/ 4240988 w 6858001"/>
              <a:gd name="connsiteY18" fmla="*/ 244234 h 6995918"/>
              <a:gd name="connsiteX19" fmla="*/ 4092855 w 6858001"/>
              <a:gd name="connsiteY19" fmla="*/ 248268 h 6995918"/>
              <a:gd name="connsiteX20" fmla="*/ 3946780 w 6858001"/>
              <a:gd name="connsiteY20" fmla="*/ 250117 h 6995918"/>
              <a:gd name="connsiteX21" fmla="*/ 3800704 w 6858001"/>
              <a:gd name="connsiteY21" fmla="*/ 252134 h 6995918"/>
              <a:gd name="connsiteX22" fmla="*/ 3656686 w 6858001"/>
              <a:gd name="connsiteY22" fmla="*/ 253143 h 6995918"/>
              <a:gd name="connsiteX23" fmla="*/ 3514040 w 6858001"/>
              <a:gd name="connsiteY23" fmla="*/ 252134 h 6995918"/>
              <a:gd name="connsiteX24" fmla="*/ 3372765 w 6858001"/>
              <a:gd name="connsiteY24" fmla="*/ 252134 h 6995918"/>
              <a:gd name="connsiteX25" fmla="*/ 3232862 w 6858001"/>
              <a:gd name="connsiteY25" fmla="*/ 250117 h 6995918"/>
              <a:gd name="connsiteX26" fmla="*/ 3095702 w 6858001"/>
              <a:gd name="connsiteY26" fmla="*/ 247092 h 6995918"/>
              <a:gd name="connsiteX27" fmla="*/ 2959914 w 6858001"/>
              <a:gd name="connsiteY27" fmla="*/ 244234 h 6995918"/>
              <a:gd name="connsiteX28" fmla="*/ 2826868 w 6858001"/>
              <a:gd name="connsiteY28" fmla="*/ 241040 h 6995918"/>
              <a:gd name="connsiteX29" fmla="*/ 2694509 w 6858001"/>
              <a:gd name="connsiteY29" fmla="*/ 236166 h 6995918"/>
              <a:gd name="connsiteX30" fmla="*/ 2564208 w 6858001"/>
              <a:gd name="connsiteY30" fmla="*/ 230955 h 6995918"/>
              <a:gd name="connsiteX31" fmla="*/ 2436649 w 6858001"/>
              <a:gd name="connsiteY31" fmla="*/ 226249 h 6995918"/>
              <a:gd name="connsiteX32" fmla="*/ 2187703 w 6858001"/>
              <a:gd name="connsiteY32" fmla="*/ 212969 h 6995918"/>
              <a:gd name="connsiteX33" fmla="*/ 1949045 w 6858001"/>
              <a:gd name="connsiteY33" fmla="*/ 198850 h 6995918"/>
              <a:gd name="connsiteX34" fmla="*/ 1719988 w 6858001"/>
              <a:gd name="connsiteY34" fmla="*/ 184058 h 6995918"/>
              <a:gd name="connsiteX35" fmla="*/ 1503275 w 6858001"/>
              <a:gd name="connsiteY35" fmla="*/ 167753 h 6995918"/>
              <a:gd name="connsiteX36" fmla="*/ 1296163 w 6858001"/>
              <a:gd name="connsiteY36" fmla="*/ 150776 h 6995918"/>
              <a:gd name="connsiteX37" fmla="*/ 1104139 w 6858001"/>
              <a:gd name="connsiteY37" fmla="*/ 132455 h 6995918"/>
              <a:gd name="connsiteX38" fmla="*/ 923774 w 6858001"/>
              <a:gd name="connsiteY38" fmla="*/ 114469 h 6995918"/>
              <a:gd name="connsiteX39" fmla="*/ 757810 w 6858001"/>
              <a:gd name="connsiteY39" fmla="*/ 96484 h 6995918"/>
              <a:gd name="connsiteX40" fmla="*/ 605563 w 6858001"/>
              <a:gd name="connsiteY40" fmla="*/ 79507 h 6995918"/>
              <a:gd name="connsiteX41" fmla="*/ 470460 w 6858001"/>
              <a:gd name="connsiteY41" fmla="*/ 63370 h 6995918"/>
              <a:gd name="connsiteX42" fmla="*/ 348388 w 6858001"/>
              <a:gd name="connsiteY42" fmla="*/ 48074 h 6995918"/>
              <a:gd name="connsiteX43" fmla="*/ 245518 w 6858001"/>
              <a:gd name="connsiteY43" fmla="*/ 35299 h 6995918"/>
              <a:gd name="connsiteX44" fmla="*/ 159107 w 6858001"/>
              <a:gd name="connsiteY44" fmla="*/ 23197 h 6995918"/>
              <a:gd name="connsiteX45" fmla="*/ 40463 w 6858001"/>
              <a:gd name="connsiteY45" fmla="*/ 5883 h 6995918"/>
              <a:gd name="connsiteX46" fmla="*/ 1 w 6858001"/>
              <a:gd name="connsiteY46" fmla="*/ 0 h 6995918"/>
              <a:gd name="connsiteX47" fmla="*/ 1 w 6858001"/>
              <a:gd name="connsiteY47" fmla="*/ 905354 h 6995918"/>
              <a:gd name="connsiteX48" fmla="*/ 0 w 6858001"/>
              <a:gd name="connsiteY48" fmla="*/ 905354 h 6995918"/>
              <a:gd name="connsiteX49" fmla="*/ 0 w 6858001"/>
              <a:gd name="connsiteY49" fmla="*/ 6995918 h 6995918"/>
              <a:gd name="connsiteX50" fmla="*/ 6858000 w 6858001"/>
              <a:gd name="connsiteY50" fmla="*/ 6995918 h 6995918"/>
              <a:gd name="connsiteX51" fmla="*/ 6858000 w 6858001"/>
              <a:gd name="connsiteY51" fmla="*/ 1344715 h 6995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6995918">
                <a:moveTo>
                  <a:pt x="6858001" y="1344715"/>
                </a:moveTo>
                <a:lnTo>
                  <a:pt x="6858001" y="1177"/>
                </a:lnTo>
                <a:lnTo>
                  <a:pt x="6702324" y="26222"/>
                </a:lnTo>
                <a:lnTo>
                  <a:pt x="6547333" y="50091"/>
                </a:lnTo>
                <a:lnTo>
                  <a:pt x="6391657" y="73455"/>
                </a:lnTo>
                <a:lnTo>
                  <a:pt x="6235294" y="93458"/>
                </a:lnTo>
                <a:lnTo>
                  <a:pt x="6079618" y="113629"/>
                </a:lnTo>
                <a:lnTo>
                  <a:pt x="5923255" y="132455"/>
                </a:lnTo>
                <a:lnTo>
                  <a:pt x="5768950" y="148591"/>
                </a:lnTo>
                <a:lnTo>
                  <a:pt x="5612588" y="163887"/>
                </a:lnTo>
                <a:lnTo>
                  <a:pt x="5456911" y="177839"/>
                </a:lnTo>
                <a:lnTo>
                  <a:pt x="5303978" y="189941"/>
                </a:lnTo>
                <a:lnTo>
                  <a:pt x="5148987" y="202044"/>
                </a:lnTo>
                <a:lnTo>
                  <a:pt x="4996054" y="212129"/>
                </a:lnTo>
                <a:lnTo>
                  <a:pt x="4843120" y="220029"/>
                </a:lnTo>
                <a:lnTo>
                  <a:pt x="4690873" y="228266"/>
                </a:lnTo>
                <a:lnTo>
                  <a:pt x="4539997" y="235157"/>
                </a:lnTo>
                <a:lnTo>
                  <a:pt x="4390492" y="240032"/>
                </a:lnTo>
                <a:lnTo>
                  <a:pt x="4240988" y="244234"/>
                </a:lnTo>
                <a:lnTo>
                  <a:pt x="4092855" y="248268"/>
                </a:lnTo>
                <a:lnTo>
                  <a:pt x="3946780" y="250117"/>
                </a:lnTo>
                <a:lnTo>
                  <a:pt x="3800704" y="252134"/>
                </a:lnTo>
                <a:lnTo>
                  <a:pt x="3656686" y="253143"/>
                </a:lnTo>
                <a:lnTo>
                  <a:pt x="3514040" y="252134"/>
                </a:lnTo>
                <a:lnTo>
                  <a:pt x="3372765" y="252134"/>
                </a:lnTo>
                <a:lnTo>
                  <a:pt x="3232862" y="250117"/>
                </a:lnTo>
                <a:lnTo>
                  <a:pt x="3095702" y="247092"/>
                </a:lnTo>
                <a:lnTo>
                  <a:pt x="2959914" y="244234"/>
                </a:lnTo>
                <a:lnTo>
                  <a:pt x="2826868" y="241040"/>
                </a:lnTo>
                <a:lnTo>
                  <a:pt x="2694509" y="236166"/>
                </a:lnTo>
                <a:lnTo>
                  <a:pt x="2564208" y="230955"/>
                </a:lnTo>
                <a:lnTo>
                  <a:pt x="2436649" y="226249"/>
                </a:lnTo>
                <a:lnTo>
                  <a:pt x="2187703" y="212969"/>
                </a:lnTo>
                <a:lnTo>
                  <a:pt x="1949045" y="198850"/>
                </a:lnTo>
                <a:lnTo>
                  <a:pt x="1719988" y="184058"/>
                </a:lnTo>
                <a:lnTo>
                  <a:pt x="1503275" y="167753"/>
                </a:lnTo>
                <a:lnTo>
                  <a:pt x="1296163" y="150776"/>
                </a:lnTo>
                <a:lnTo>
                  <a:pt x="1104139" y="132455"/>
                </a:lnTo>
                <a:lnTo>
                  <a:pt x="923774" y="114469"/>
                </a:lnTo>
                <a:lnTo>
                  <a:pt x="757810" y="96484"/>
                </a:lnTo>
                <a:lnTo>
                  <a:pt x="605563" y="79507"/>
                </a:lnTo>
                <a:lnTo>
                  <a:pt x="470460" y="63370"/>
                </a:lnTo>
                <a:lnTo>
                  <a:pt x="348388" y="48074"/>
                </a:lnTo>
                <a:lnTo>
                  <a:pt x="245518" y="35299"/>
                </a:lnTo>
                <a:lnTo>
                  <a:pt x="159107" y="23197"/>
                </a:lnTo>
                <a:lnTo>
                  <a:pt x="40463" y="5883"/>
                </a:lnTo>
                <a:lnTo>
                  <a:pt x="1" y="0"/>
                </a:lnTo>
                <a:lnTo>
                  <a:pt x="1" y="905354"/>
                </a:lnTo>
                <a:lnTo>
                  <a:pt x="0" y="905354"/>
                </a:lnTo>
                <a:lnTo>
                  <a:pt x="0" y="6995918"/>
                </a:lnTo>
                <a:lnTo>
                  <a:pt x="6858000" y="6995918"/>
                </a:lnTo>
                <a:lnTo>
                  <a:pt x="6858000" y="1344715"/>
                </a:lnTo>
                <a:close/>
              </a:path>
            </a:pathLst>
          </a:custGeom>
          <a:ln>
            <a:noFill/>
          </a:ln>
        </p:spPr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630182B0-3559-41D5-9EBC-0BD86BEDA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875624" y="0"/>
            <a:ext cx="1371600" cy="228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A19F8E2-1DCE-724E-9840-F8C905DF1A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6806790"/>
              </p:ext>
            </p:extLst>
          </p:nvPr>
        </p:nvGraphicFramePr>
        <p:xfrm>
          <a:off x="1829510" y="838200"/>
          <a:ext cx="9817509" cy="11490799"/>
        </p:xfrm>
        <a:graphic>
          <a:graphicData uri="http://schemas.openxmlformats.org/drawingml/2006/table">
            <a:tbl>
              <a:tblPr/>
              <a:tblGrid>
                <a:gridCol w="5838235">
                  <a:extLst>
                    <a:ext uri="{9D8B030D-6E8A-4147-A177-3AD203B41FA5}">
                      <a16:colId xmlns:a16="http://schemas.microsoft.com/office/drawing/2014/main" val="2023674938"/>
                    </a:ext>
                  </a:extLst>
                </a:gridCol>
                <a:gridCol w="3979274">
                  <a:extLst>
                    <a:ext uri="{9D8B030D-6E8A-4147-A177-3AD203B41FA5}">
                      <a16:colId xmlns:a16="http://schemas.microsoft.com/office/drawing/2014/main" val="2860634326"/>
                    </a:ext>
                  </a:extLst>
                </a:gridCol>
              </a:tblGrid>
              <a:tr h="623877">
                <a:tc>
                  <a:txBody>
                    <a:bodyPr/>
                    <a:lstStyle/>
                    <a:p>
                      <a:pPr rtl="0" fontAlgn="b"/>
                      <a:r>
                        <a:rPr lang="en-US" sz="3600">
                          <a:effectLst/>
                        </a:rPr>
                        <a:t>EUC 4: Create Section</a:t>
                      </a:r>
                    </a:p>
                  </a:txBody>
                  <a:tcPr marL="33678" marR="33678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3300">
                        <a:effectLst/>
                      </a:endParaRPr>
                    </a:p>
                  </a:txBody>
                  <a:tcPr marL="33678" marR="33678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75137957"/>
                  </a:ext>
                </a:extLst>
              </a:tr>
              <a:tr h="1757255">
                <a:tc gridSpan="2">
                  <a:txBody>
                    <a:bodyPr/>
                    <a:lstStyle/>
                    <a:p>
                      <a:pPr rtl="0" fontAlgn="b"/>
                      <a:r>
                        <a:rPr lang="en-US" sz="3300" b="1" i="0">
                          <a:effectLst/>
                          <a:latin typeface="Arial"/>
                        </a:rPr>
                        <a:t>Pre Condition:</a:t>
                      </a:r>
                      <a:r>
                        <a:rPr lang="en-US" sz="3300" i="0">
                          <a:effectLst/>
                          <a:latin typeface="Arial"/>
                        </a:rPr>
                        <a:t> </a:t>
                      </a:r>
                      <a:r>
                        <a:rPr lang="en-US" sz="3300" b="0" i="0" u="none" strike="noStrike" noProof="0">
                          <a:effectLst/>
                        </a:rPr>
                        <a:t>This use case assumes that the user is in sections part of application</a:t>
                      </a:r>
                      <a:endParaRPr lang="en-US" sz="3300">
                        <a:effectLst/>
                        <a:latin typeface="Arial"/>
                      </a:endParaRPr>
                    </a:p>
                  </a:txBody>
                  <a:tcPr marL="33678" marR="33678" marT="0" marB="0" anchor="b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33678" marR="33678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5694396"/>
                  </a:ext>
                </a:extLst>
              </a:tr>
              <a:tr h="1185367">
                <a:tc>
                  <a:txBody>
                    <a:bodyPr/>
                    <a:lstStyle/>
                    <a:p>
                      <a:pPr rtl="0" fontAlgn="b"/>
                      <a:r>
                        <a:rPr lang="en-US" sz="3300" b="1">
                          <a:effectLst/>
                        </a:rPr>
                        <a:t>Actor: User</a:t>
                      </a:r>
                    </a:p>
                  </a:txBody>
                  <a:tcPr marL="33678" marR="33678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3300" b="1">
                          <a:effectLst/>
                        </a:rPr>
                        <a:t>System: To Do Planner</a:t>
                      </a:r>
                    </a:p>
                  </a:txBody>
                  <a:tcPr marL="33678" marR="33678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3852789"/>
                  </a:ext>
                </a:extLst>
              </a:tr>
              <a:tr h="1185367">
                <a:tc>
                  <a:txBody>
                    <a:bodyPr/>
                    <a:lstStyle/>
                    <a:p>
                      <a:pPr rtl="0" fontAlgn="b"/>
                      <a:endParaRPr lang="en-US" sz="3300">
                        <a:effectLst/>
                      </a:endParaRPr>
                    </a:p>
                  </a:txBody>
                  <a:tcPr marL="33678" marR="33678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3300">
                          <a:effectLst/>
                        </a:rPr>
                        <a:t>0. App displays launch screen.</a:t>
                      </a:r>
                    </a:p>
                  </a:txBody>
                  <a:tcPr marL="33678" marR="33678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17384559"/>
                  </a:ext>
                </a:extLst>
              </a:tr>
              <a:tr h="2287551">
                <a:tc>
                  <a:txBody>
                    <a:bodyPr/>
                    <a:lstStyle/>
                    <a:p>
                      <a:pPr rtl="0" fontAlgn="b"/>
                      <a:r>
                        <a:rPr lang="en-US" sz="3300" i="0">
                          <a:effectLst/>
                          <a:latin typeface="Arial"/>
                        </a:rPr>
                        <a:t>1. </a:t>
                      </a:r>
                      <a:r>
                        <a:rPr lang="en-US" sz="3300" b="1" i="0" u="none" strike="noStrike" noProof="0">
                          <a:effectLst/>
                        </a:rPr>
                        <a:t>TUCBW </a:t>
                      </a:r>
                      <a:r>
                        <a:rPr lang="en-US" sz="3300" b="0" i="0" u="none" strike="noStrike" noProof="0">
                          <a:effectLst/>
                        </a:rPr>
                        <a:t>the user clicking on button</a:t>
                      </a:r>
                      <a:r>
                        <a:rPr lang="en-US" sz="3300" i="0">
                          <a:effectLst/>
                          <a:latin typeface="Arial"/>
                        </a:rPr>
                        <a:t>.</a:t>
                      </a:r>
                      <a:endParaRPr lang="en-US" sz="3300">
                        <a:effectLst/>
                        <a:latin typeface="Arial"/>
                      </a:endParaRPr>
                    </a:p>
                  </a:txBody>
                  <a:tcPr marL="33678" marR="33678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3300">
                          <a:effectLst/>
                        </a:rPr>
                        <a:t>2. App displays Add Section screen .</a:t>
                      </a:r>
                    </a:p>
                  </a:txBody>
                  <a:tcPr marL="33678" marR="33678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82744028"/>
                  </a:ext>
                </a:extLst>
              </a:tr>
              <a:tr h="1185367">
                <a:tc>
                  <a:txBody>
                    <a:bodyPr/>
                    <a:lstStyle/>
                    <a:p>
                      <a:pPr rtl="0" fontAlgn="b"/>
                      <a:r>
                        <a:rPr lang="en-US" sz="3300">
                          <a:effectLst/>
                        </a:rPr>
                        <a:t>3. The user enters section name and clicks create button.</a:t>
                      </a:r>
                    </a:p>
                  </a:txBody>
                  <a:tcPr marL="33678" marR="33678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3300">
                          <a:effectLst/>
                        </a:rPr>
                        <a:t>4*. App Creates Section.</a:t>
                      </a:r>
                    </a:p>
                  </a:txBody>
                  <a:tcPr marL="33678" marR="33678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4675378"/>
                  </a:ext>
                </a:extLst>
              </a:tr>
              <a:tr h="1757255">
                <a:tc>
                  <a:txBody>
                    <a:bodyPr/>
                    <a:lstStyle/>
                    <a:p>
                      <a:pPr rtl="0" fontAlgn="b"/>
                      <a:r>
                        <a:rPr lang="en-US" sz="3300" i="0">
                          <a:effectLst/>
                          <a:latin typeface="Arial"/>
                        </a:rPr>
                        <a:t>5. </a:t>
                      </a:r>
                      <a:r>
                        <a:rPr lang="en-US" sz="3300" b="1" i="0" u="none" strike="noStrike" noProof="0">
                          <a:effectLst/>
                        </a:rPr>
                        <a:t>TUCEW </a:t>
                      </a:r>
                      <a:r>
                        <a:rPr lang="en-US" sz="3300" b="0" i="0" u="none" strike="noStrike" noProof="0">
                          <a:effectLst/>
                        </a:rPr>
                        <a:t>the user sees a new section successfully added to the list.</a:t>
                      </a:r>
                      <a:endParaRPr lang="en-US" sz="3300">
                        <a:effectLst/>
                        <a:latin typeface="Arial"/>
                      </a:endParaRPr>
                    </a:p>
                  </a:txBody>
                  <a:tcPr marL="33678" marR="33678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3300">
                        <a:effectLst/>
                      </a:endParaRPr>
                    </a:p>
                  </a:txBody>
                  <a:tcPr marL="33678" marR="33678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24535759"/>
                  </a:ext>
                </a:extLst>
              </a:tr>
              <a:tr h="1185367">
                <a:tc gridSpan="2">
                  <a:txBody>
                    <a:bodyPr/>
                    <a:lstStyle/>
                    <a:p>
                      <a:pPr rtl="0" fontAlgn="b"/>
                      <a:r>
                        <a:rPr lang="en-US" sz="3300" b="1" i="0">
                          <a:effectLst/>
                          <a:latin typeface="Arial"/>
                        </a:rPr>
                        <a:t>Postcondition: </a:t>
                      </a:r>
                      <a:r>
                        <a:rPr lang="en-US" sz="3300" i="0">
                          <a:effectLst/>
                          <a:latin typeface="Arial"/>
                        </a:rPr>
                        <a:t>The App creates a new section to list.</a:t>
                      </a:r>
                      <a:endParaRPr lang="en-US" sz="3300">
                        <a:effectLst/>
                        <a:latin typeface="Arial"/>
                      </a:endParaRPr>
                    </a:p>
                  </a:txBody>
                  <a:tcPr marL="33678" marR="33678" marT="0" marB="0" anchor="b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33678" marR="33678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704986"/>
                  </a:ext>
                </a:extLst>
              </a:tr>
            </a:tbl>
          </a:graphicData>
        </a:graphic>
      </p:graphicFrame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D347F10-9BBB-BC4F-8438-B2FA482D7967}"/>
              </a:ext>
            </a:extLst>
          </p:cNvPr>
          <p:cNvCxnSpPr>
            <a:cxnSpLocks/>
          </p:cNvCxnSpPr>
          <p:nvPr/>
        </p:nvCxnSpPr>
        <p:spPr>
          <a:xfrm flipV="1">
            <a:off x="10859643" y="5262880"/>
            <a:ext cx="3058729" cy="1844011"/>
          </a:xfrm>
          <a:prstGeom prst="straightConnector1">
            <a:avLst/>
          </a:prstGeom>
          <a:ln w="127000"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F4D72334-0674-9748-AA06-45AC6805931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32054" y="2097982"/>
            <a:ext cx="5157739" cy="10602018"/>
          </a:xfrm>
          <a:prstGeom prst="rect">
            <a:avLst/>
          </a:prstGeom>
        </p:spPr>
      </p:pic>
      <p:pic>
        <p:nvPicPr>
          <p:cNvPr id="6" name="Picture 5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B71A66EB-CB0F-5C44-B3AB-302A137EFF1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5941" y="749596"/>
            <a:ext cx="3714441" cy="7420429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4D2FD71-F44E-D24A-9432-2948000721E3}"/>
              </a:ext>
            </a:extLst>
          </p:cNvPr>
          <p:cNvCxnSpPr/>
          <p:nvPr/>
        </p:nvCxnSpPr>
        <p:spPr>
          <a:xfrm flipV="1">
            <a:off x="11393785" y="8612926"/>
            <a:ext cx="7611271" cy="302543"/>
          </a:xfrm>
          <a:prstGeom prst="straightConnector1">
            <a:avLst/>
          </a:prstGeom>
          <a:ln w="101600"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90158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5339370"/>
            <a:ext cx="8074024" cy="837663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5784694"/>
            <a:ext cx="3044824" cy="4730906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218024" y="3352800"/>
            <a:ext cx="5638800" cy="56388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15998824" y="0"/>
            <a:ext cx="3206774" cy="228281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17211756" y="12192000"/>
            <a:ext cx="1987468" cy="1524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875624" y="0"/>
            <a:ext cx="1371600" cy="228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3F4807A-5068-4492-8025-D75F320E90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24384000" cy="1371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36">
            <a:extLst>
              <a:ext uri="{FF2B5EF4-FFF2-40B4-BE49-F238E27FC236}">
                <a16:creationId xmlns:a16="http://schemas.microsoft.com/office/drawing/2014/main" id="{B24996F8-180C-4DCB-8A26-DFA336CDE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3299292" y="-2"/>
            <a:ext cx="1118944" cy="7419284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4" name="Freeform: Shape 23">
            <a:extLst>
              <a:ext uri="{FF2B5EF4-FFF2-40B4-BE49-F238E27FC236}">
                <a16:creationId xmlns:a16="http://schemas.microsoft.com/office/drawing/2014/main" id="{D8B22DE2-C518-4F77-BE90-E1B6B1909D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5400000" flipH="1">
            <a:off x="137920" y="-137920"/>
            <a:ext cx="13716002" cy="13991836"/>
          </a:xfrm>
          <a:custGeom>
            <a:avLst/>
            <a:gdLst>
              <a:gd name="connsiteX0" fmla="*/ 6858001 w 6858001"/>
              <a:gd name="connsiteY0" fmla="*/ 1344715 h 6995918"/>
              <a:gd name="connsiteX1" fmla="*/ 6858001 w 6858001"/>
              <a:gd name="connsiteY1" fmla="*/ 1177 h 6995918"/>
              <a:gd name="connsiteX2" fmla="*/ 6702324 w 6858001"/>
              <a:gd name="connsiteY2" fmla="*/ 26222 h 6995918"/>
              <a:gd name="connsiteX3" fmla="*/ 6547333 w 6858001"/>
              <a:gd name="connsiteY3" fmla="*/ 50091 h 6995918"/>
              <a:gd name="connsiteX4" fmla="*/ 6391657 w 6858001"/>
              <a:gd name="connsiteY4" fmla="*/ 73455 h 6995918"/>
              <a:gd name="connsiteX5" fmla="*/ 6235294 w 6858001"/>
              <a:gd name="connsiteY5" fmla="*/ 93458 h 6995918"/>
              <a:gd name="connsiteX6" fmla="*/ 6079618 w 6858001"/>
              <a:gd name="connsiteY6" fmla="*/ 113629 h 6995918"/>
              <a:gd name="connsiteX7" fmla="*/ 5923255 w 6858001"/>
              <a:gd name="connsiteY7" fmla="*/ 132455 h 6995918"/>
              <a:gd name="connsiteX8" fmla="*/ 5768950 w 6858001"/>
              <a:gd name="connsiteY8" fmla="*/ 148591 h 6995918"/>
              <a:gd name="connsiteX9" fmla="*/ 5612588 w 6858001"/>
              <a:gd name="connsiteY9" fmla="*/ 163887 h 6995918"/>
              <a:gd name="connsiteX10" fmla="*/ 5456911 w 6858001"/>
              <a:gd name="connsiteY10" fmla="*/ 177839 h 6995918"/>
              <a:gd name="connsiteX11" fmla="*/ 5303978 w 6858001"/>
              <a:gd name="connsiteY11" fmla="*/ 189941 h 6995918"/>
              <a:gd name="connsiteX12" fmla="*/ 5148987 w 6858001"/>
              <a:gd name="connsiteY12" fmla="*/ 202044 h 6995918"/>
              <a:gd name="connsiteX13" fmla="*/ 4996054 w 6858001"/>
              <a:gd name="connsiteY13" fmla="*/ 212129 h 6995918"/>
              <a:gd name="connsiteX14" fmla="*/ 4843120 w 6858001"/>
              <a:gd name="connsiteY14" fmla="*/ 220029 h 6995918"/>
              <a:gd name="connsiteX15" fmla="*/ 4690873 w 6858001"/>
              <a:gd name="connsiteY15" fmla="*/ 228266 h 6995918"/>
              <a:gd name="connsiteX16" fmla="*/ 4539997 w 6858001"/>
              <a:gd name="connsiteY16" fmla="*/ 235157 h 6995918"/>
              <a:gd name="connsiteX17" fmla="*/ 4390492 w 6858001"/>
              <a:gd name="connsiteY17" fmla="*/ 240032 h 6995918"/>
              <a:gd name="connsiteX18" fmla="*/ 4240988 w 6858001"/>
              <a:gd name="connsiteY18" fmla="*/ 244234 h 6995918"/>
              <a:gd name="connsiteX19" fmla="*/ 4092855 w 6858001"/>
              <a:gd name="connsiteY19" fmla="*/ 248268 h 6995918"/>
              <a:gd name="connsiteX20" fmla="*/ 3946780 w 6858001"/>
              <a:gd name="connsiteY20" fmla="*/ 250117 h 6995918"/>
              <a:gd name="connsiteX21" fmla="*/ 3800704 w 6858001"/>
              <a:gd name="connsiteY21" fmla="*/ 252134 h 6995918"/>
              <a:gd name="connsiteX22" fmla="*/ 3656686 w 6858001"/>
              <a:gd name="connsiteY22" fmla="*/ 253143 h 6995918"/>
              <a:gd name="connsiteX23" fmla="*/ 3514040 w 6858001"/>
              <a:gd name="connsiteY23" fmla="*/ 252134 h 6995918"/>
              <a:gd name="connsiteX24" fmla="*/ 3372765 w 6858001"/>
              <a:gd name="connsiteY24" fmla="*/ 252134 h 6995918"/>
              <a:gd name="connsiteX25" fmla="*/ 3232862 w 6858001"/>
              <a:gd name="connsiteY25" fmla="*/ 250117 h 6995918"/>
              <a:gd name="connsiteX26" fmla="*/ 3095702 w 6858001"/>
              <a:gd name="connsiteY26" fmla="*/ 247092 h 6995918"/>
              <a:gd name="connsiteX27" fmla="*/ 2959914 w 6858001"/>
              <a:gd name="connsiteY27" fmla="*/ 244234 h 6995918"/>
              <a:gd name="connsiteX28" fmla="*/ 2826868 w 6858001"/>
              <a:gd name="connsiteY28" fmla="*/ 241040 h 6995918"/>
              <a:gd name="connsiteX29" fmla="*/ 2694509 w 6858001"/>
              <a:gd name="connsiteY29" fmla="*/ 236166 h 6995918"/>
              <a:gd name="connsiteX30" fmla="*/ 2564208 w 6858001"/>
              <a:gd name="connsiteY30" fmla="*/ 230955 h 6995918"/>
              <a:gd name="connsiteX31" fmla="*/ 2436649 w 6858001"/>
              <a:gd name="connsiteY31" fmla="*/ 226249 h 6995918"/>
              <a:gd name="connsiteX32" fmla="*/ 2187703 w 6858001"/>
              <a:gd name="connsiteY32" fmla="*/ 212969 h 6995918"/>
              <a:gd name="connsiteX33" fmla="*/ 1949045 w 6858001"/>
              <a:gd name="connsiteY33" fmla="*/ 198850 h 6995918"/>
              <a:gd name="connsiteX34" fmla="*/ 1719988 w 6858001"/>
              <a:gd name="connsiteY34" fmla="*/ 184058 h 6995918"/>
              <a:gd name="connsiteX35" fmla="*/ 1503275 w 6858001"/>
              <a:gd name="connsiteY35" fmla="*/ 167753 h 6995918"/>
              <a:gd name="connsiteX36" fmla="*/ 1296163 w 6858001"/>
              <a:gd name="connsiteY36" fmla="*/ 150776 h 6995918"/>
              <a:gd name="connsiteX37" fmla="*/ 1104139 w 6858001"/>
              <a:gd name="connsiteY37" fmla="*/ 132455 h 6995918"/>
              <a:gd name="connsiteX38" fmla="*/ 923774 w 6858001"/>
              <a:gd name="connsiteY38" fmla="*/ 114469 h 6995918"/>
              <a:gd name="connsiteX39" fmla="*/ 757810 w 6858001"/>
              <a:gd name="connsiteY39" fmla="*/ 96484 h 6995918"/>
              <a:gd name="connsiteX40" fmla="*/ 605563 w 6858001"/>
              <a:gd name="connsiteY40" fmla="*/ 79507 h 6995918"/>
              <a:gd name="connsiteX41" fmla="*/ 470460 w 6858001"/>
              <a:gd name="connsiteY41" fmla="*/ 63370 h 6995918"/>
              <a:gd name="connsiteX42" fmla="*/ 348388 w 6858001"/>
              <a:gd name="connsiteY42" fmla="*/ 48074 h 6995918"/>
              <a:gd name="connsiteX43" fmla="*/ 245518 w 6858001"/>
              <a:gd name="connsiteY43" fmla="*/ 35299 h 6995918"/>
              <a:gd name="connsiteX44" fmla="*/ 159107 w 6858001"/>
              <a:gd name="connsiteY44" fmla="*/ 23197 h 6995918"/>
              <a:gd name="connsiteX45" fmla="*/ 40463 w 6858001"/>
              <a:gd name="connsiteY45" fmla="*/ 5883 h 6995918"/>
              <a:gd name="connsiteX46" fmla="*/ 1 w 6858001"/>
              <a:gd name="connsiteY46" fmla="*/ 0 h 6995918"/>
              <a:gd name="connsiteX47" fmla="*/ 1 w 6858001"/>
              <a:gd name="connsiteY47" fmla="*/ 905354 h 6995918"/>
              <a:gd name="connsiteX48" fmla="*/ 0 w 6858001"/>
              <a:gd name="connsiteY48" fmla="*/ 905354 h 6995918"/>
              <a:gd name="connsiteX49" fmla="*/ 0 w 6858001"/>
              <a:gd name="connsiteY49" fmla="*/ 6995918 h 6995918"/>
              <a:gd name="connsiteX50" fmla="*/ 6858000 w 6858001"/>
              <a:gd name="connsiteY50" fmla="*/ 6995918 h 6995918"/>
              <a:gd name="connsiteX51" fmla="*/ 6858000 w 6858001"/>
              <a:gd name="connsiteY51" fmla="*/ 1344715 h 6995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6995918">
                <a:moveTo>
                  <a:pt x="6858001" y="1344715"/>
                </a:moveTo>
                <a:lnTo>
                  <a:pt x="6858001" y="1177"/>
                </a:lnTo>
                <a:lnTo>
                  <a:pt x="6702324" y="26222"/>
                </a:lnTo>
                <a:lnTo>
                  <a:pt x="6547333" y="50091"/>
                </a:lnTo>
                <a:lnTo>
                  <a:pt x="6391657" y="73455"/>
                </a:lnTo>
                <a:lnTo>
                  <a:pt x="6235294" y="93458"/>
                </a:lnTo>
                <a:lnTo>
                  <a:pt x="6079618" y="113629"/>
                </a:lnTo>
                <a:lnTo>
                  <a:pt x="5923255" y="132455"/>
                </a:lnTo>
                <a:lnTo>
                  <a:pt x="5768950" y="148591"/>
                </a:lnTo>
                <a:lnTo>
                  <a:pt x="5612588" y="163887"/>
                </a:lnTo>
                <a:lnTo>
                  <a:pt x="5456911" y="177839"/>
                </a:lnTo>
                <a:lnTo>
                  <a:pt x="5303978" y="189941"/>
                </a:lnTo>
                <a:lnTo>
                  <a:pt x="5148987" y="202044"/>
                </a:lnTo>
                <a:lnTo>
                  <a:pt x="4996054" y="212129"/>
                </a:lnTo>
                <a:lnTo>
                  <a:pt x="4843120" y="220029"/>
                </a:lnTo>
                <a:lnTo>
                  <a:pt x="4690873" y="228266"/>
                </a:lnTo>
                <a:lnTo>
                  <a:pt x="4539997" y="235157"/>
                </a:lnTo>
                <a:lnTo>
                  <a:pt x="4390492" y="240032"/>
                </a:lnTo>
                <a:lnTo>
                  <a:pt x="4240988" y="244234"/>
                </a:lnTo>
                <a:lnTo>
                  <a:pt x="4092855" y="248268"/>
                </a:lnTo>
                <a:lnTo>
                  <a:pt x="3946780" y="250117"/>
                </a:lnTo>
                <a:lnTo>
                  <a:pt x="3800704" y="252134"/>
                </a:lnTo>
                <a:lnTo>
                  <a:pt x="3656686" y="253143"/>
                </a:lnTo>
                <a:lnTo>
                  <a:pt x="3514040" y="252134"/>
                </a:lnTo>
                <a:lnTo>
                  <a:pt x="3372765" y="252134"/>
                </a:lnTo>
                <a:lnTo>
                  <a:pt x="3232862" y="250117"/>
                </a:lnTo>
                <a:lnTo>
                  <a:pt x="3095702" y="247092"/>
                </a:lnTo>
                <a:lnTo>
                  <a:pt x="2959914" y="244234"/>
                </a:lnTo>
                <a:lnTo>
                  <a:pt x="2826868" y="241040"/>
                </a:lnTo>
                <a:lnTo>
                  <a:pt x="2694509" y="236166"/>
                </a:lnTo>
                <a:lnTo>
                  <a:pt x="2564208" y="230955"/>
                </a:lnTo>
                <a:lnTo>
                  <a:pt x="2436649" y="226249"/>
                </a:lnTo>
                <a:lnTo>
                  <a:pt x="2187703" y="212969"/>
                </a:lnTo>
                <a:lnTo>
                  <a:pt x="1949045" y="198850"/>
                </a:lnTo>
                <a:lnTo>
                  <a:pt x="1719988" y="184058"/>
                </a:lnTo>
                <a:lnTo>
                  <a:pt x="1503275" y="167753"/>
                </a:lnTo>
                <a:lnTo>
                  <a:pt x="1296163" y="150776"/>
                </a:lnTo>
                <a:lnTo>
                  <a:pt x="1104139" y="132455"/>
                </a:lnTo>
                <a:lnTo>
                  <a:pt x="923774" y="114469"/>
                </a:lnTo>
                <a:lnTo>
                  <a:pt x="757810" y="96484"/>
                </a:lnTo>
                <a:lnTo>
                  <a:pt x="605563" y="79507"/>
                </a:lnTo>
                <a:lnTo>
                  <a:pt x="470460" y="63370"/>
                </a:lnTo>
                <a:lnTo>
                  <a:pt x="348388" y="48074"/>
                </a:lnTo>
                <a:lnTo>
                  <a:pt x="245518" y="35299"/>
                </a:lnTo>
                <a:lnTo>
                  <a:pt x="159107" y="23197"/>
                </a:lnTo>
                <a:lnTo>
                  <a:pt x="40463" y="5883"/>
                </a:lnTo>
                <a:lnTo>
                  <a:pt x="1" y="0"/>
                </a:lnTo>
                <a:lnTo>
                  <a:pt x="1" y="905354"/>
                </a:lnTo>
                <a:lnTo>
                  <a:pt x="0" y="905354"/>
                </a:lnTo>
                <a:lnTo>
                  <a:pt x="0" y="6995918"/>
                </a:lnTo>
                <a:lnTo>
                  <a:pt x="6858000" y="6995918"/>
                </a:lnTo>
                <a:lnTo>
                  <a:pt x="6858000" y="1344715"/>
                </a:lnTo>
                <a:close/>
              </a:path>
            </a:pathLst>
          </a:custGeom>
          <a:ln>
            <a:noFill/>
          </a:ln>
        </p:spPr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30182B0-3559-41D5-9EBC-0BD86BEDA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875624" y="0"/>
            <a:ext cx="1371600" cy="228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E1CF65A4-656F-104C-8D28-4E2D42784E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3187250"/>
              </p:ext>
            </p:extLst>
          </p:nvPr>
        </p:nvGraphicFramePr>
        <p:xfrm>
          <a:off x="1819550" y="1412467"/>
          <a:ext cx="9888515" cy="10934700"/>
        </p:xfrm>
        <a:graphic>
          <a:graphicData uri="http://schemas.openxmlformats.org/drawingml/2006/table">
            <a:tbl>
              <a:tblPr/>
              <a:tblGrid>
                <a:gridCol w="5556817">
                  <a:extLst>
                    <a:ext uri="{9D8B030D-6E8A-4147-A177-3AD203B41FA5}">
                      <a16:colId xmlns:a16="http://schemas.microsoft.com/office/drawing/2014/main" val="1984156651"/>
                    </a:ext>
                  </a:extLst>
                </a:gridCol>
                <a:gridCol w="4331698">
                  <a:extLst>
                    <a:ext uri="{9D8B030D-6E8A-4147-A177-3AD203B41FA5}">
                      <a16:colId xmlns:a16="http://schemas.microsoft.com/office/drawing/2014/main" val="3243844407"/>
                    </a:ext>
                  </a:extLst>
                </a:gridCol>
              </a:tblGrid>
              <a:tr h="1562100">
                <a:tc gridSpan="2"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3300" b="1" i="0" u="none" strike="noStrike" noProof="0" dirty="0">
                          <a:effectLst/>
                        </a:rPr>
                        <a:t>EUC 5: Assign Task Description(trivial)</a:t>
                      </a:r>
                      <a:endParaRPr lang="en-US" b="1"/>
                    </a:p>
                  </a:txBody>
                  <a:tcPr marL="33677" marR="33677" marT="0" marB="0">
                    <a:lnL w="28575">
                      <a:solidFill>
                        <a:srgbClr val="000000"/>
                      </a:solidFill>
                    </a:lnL>
                    <a:lnR w="28575">
                      <a:solidFill>
                        <a:srgbClr val="000000"/>
                      </a:solidFill>
                    </a:lnR>
                    <a:lnT w="28575">
                      <a:solidFill>
                        <a:srgbClr val="000000"/>
                      </a:solidFill>
                    </a:lnT>
                    <a:lnB w="9524">
                      <a:solidFill>
                        <a:srgbClr val="CCCCCC"/>
                      </a:solidFill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2570363"/>
                  </a:ext>
                </a:extLst>
              </a:tr>
              <a:tr h="1562100">
                <a:tc gridSpan="2">
                  <a:txBody>
                    <a:bodyPr/>
                    <a:lstStyle/>
                    <a:p>
                      <a:pPr rtl="0" fontAlgn="b"/>
                      <a:r>
                        <a:rPr lang="en-US" sz="3300" b="1" i="0" dirty="0">
                          <a:effectLst/>
                          <a:latin typeface="Arial"/>
                        </a:rPr>
                        <a:t>Pre Condition:</a:t>
                      </a:r>
                      <a:r>
                        <a:rPr lang="en-US" sz="3300" i="0" dirty="0">
                          <a:effectLst/>
                          <a:latin typeface="Arial"/>
                        </a:rPr>
                        <a:t> This use case assumes that the user is in create task window.</a:t>
                      </a:r>
                      <a:endParaRPr lang="en-US" sz="3300">
                        <a:effectLst/>
                        <a:latin typeface="Arial"/>
                      </a:endParaRPr>
                    </a:p>
                  </a:txBody>
                  <a:tcPr marL="33678" marR="33678" marT="0" marB="0" anchor="b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33678" marR="33678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32383054"/>
                  </a:ext>
                </a:extLst>
              </a:tr>
              <a:tr h="1041400">
                <a:tc>
                  <a:txBody>
                    <a:bodyPr/>
                    <a:lstStyle/>
                    <a:p>
                      <a:pPr rtl="0" fontAlgn="b"/>
                      <a:r>
                        <a:rPr lang="en-US" sz="3300" dirty="0">
                          <a:effectLst/>
                        </a:rPr>
                        <a:t>Actor: User</a:t>
                      </a:r>
                    </a:p>
                  </a:txBody>
                  <a:tcPr marL="33678" marR="33678" marT="0" marB="0" anchor="b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3300" dirty="0">
                          <a:effectLst/>
                        </a:rPr>
                        <a:t>System: To Do Planner</a:t>
                      </a:r>
                    </a:p>
                  </a:txBody>
                  <a:tcPr marL="33678" marR="33678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75180459"/>
                  </a:ext>
                </a:extLst>
              </a:tr>
              <a:tr h="1041400">
                <a:tc>
                  <a:txBody>
                    <a:bodyPr/>
                    <a:lstStyle/>
                    <a:p>
                      <a:pPr rtl="0" fontAlgn="b"/>
                      <a:endParaRPr lang="en-US" sz="3300" dirty="0">
                        <a:effectLst/>
                      </a:endParaRPr>
                    </a:p>
                  </a:txBody>
                  <a:tcPr marL="33678" marR="33678" marT="0" marB="0" anchor="b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3300" dirty="0">
                          <a:effectLst/>
                        </a:rPr>
                        <a:t>0. App displays Add task screen.</a:t>
                      </a:r>
                    </a:p>
                  </a:txBody>
                  <a:tcPr marL="33678" marR="33678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1753616"/>
                  </a:ext>
                </a:extLst>
              </a:tr>
              <a:tr h="1562100">
                <a:tc>
                  <a:txBody>
                    <a:bodyPr/>
                    <a:lstStyle/>
                    <a:p>
                      <a:pPr rtl="0" fontAlgn="b"/>
                      <a:r>
                        <a:rPr lang="en-US" sz="3300" i="0" dirty="0">
                          <a:effectLst/>
                          <a:latin typeface="Arial"/>
                        </a:rPr>
                        <a:t>1. </a:t>
                      </a:r>
                      <a:r>
                        <a:rPr lang="en-US" sz="3300" b="1" i="0" dirty="0">
                          <a:effectLst/>
                          <a:latin typeface="Arial"/>
                        </a:rPr>
                        <a:t>TUCBW</a:t>
                      </a:r>
                      <a:r>
                        <a:rPr lang="en-US" sz="3300" i="0" dirty="0">
                          <a:effectLst/>
                          <a:latin typeface="Arial"/>
                        </a:rPr>
                        <a:t> the user select text box beside Task Description label.</a:t>
                      </a:r>
                      <a:endParaRPr lang="en-US" sz="3300">
                        <a:effectLst/>
                        <a:latin typeface="Arial"/>
                      </a:endParaRPr>
                    </a:p>
                  </a:txBody>
                  <a:tcPr marL="33678" marR="33678" marT="0" marB="0" anchor="b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3300" dirty="0">
                          <a:effectLst/>
                        </a:rPr>
                        <a:t>2. App displays task description parameters window.</a:t>
                      </a:r>
                    </a:p>
                  </a:txBody>
                  <a:tcPr marL="33678" marR="33678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83271825"/>
                  </a:ext>
                </a:extLst>
              </a:tr>
              <a:tr h="1562100">
                <a:tc>
                  <a:txBody>
                    <a:bodyPr/>
                    <a:lstStyle/>
                    <a:p>
                      <a:pPr rtl="0" fontAlgn="b"/>
                      <a:r>
                        <a:rPr lang="en-US" sz="3300" dirty="0">
                          <a:effectLst/>
                        </a:rPr>
                        <a:t>3. The user enters task description and clicks create button.</a:t>
                      </a:r>
                    </a:p>
                  </a:txBody>
                  <a:tcPr marL="33678" marR="33678" marT="0" marB="0" anchor="b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3300" dirty="0">
                          <a:effectLst/>
                        </a:rPr>
                        <a:t>4. App adds text in the task description.</a:t>
                      </a:r>
                    </a:p>
                  </a:txBody>
                  <a:tcPr marL="33678" marR="33678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6287231"/>
                  </a:ext>
                </a:extLst>
              </a:tr>
              <a:tr h="1562100">
                <a:tc>
                  <a:txBody>
                    <a:bodyPr/>
                    <a:lstStyle/>
                    <a:p>
                      <a:pPr rtl="0" fontAlgn="b"/>
                      <a:r>
                        <a:rPr lang="en-US" sz="3300" i="0" dirty="0">
                          <a:effectLst/>
                          <a:latin typeface="Arial"/>
                        </a:rPr>
                        <a:t>5. </a:t>
                      </a:r>
                      <a:r>
                        <a:rPr lang="en-US" sz="3300" b="1" i="0" dirty="0">
                          <a:effectLst/>
                          <a:latin typeface="Arial"/>
                        </a:rPr>
                        <a:t>TUCEW</a:t>
                      </a:r>
                      <a:r>
                        <a:rPr lang="en-US" sz="3300" i="0" dirty="0">
                          <a:effectLst/>
                          <a:latin typeface="Arial"/>
                        </a:rPr>
                        <a:t> the user successfully assigns a description to task.</a:t>
                      </a:r>
                      <a:endParaRPr lang="en-US" sz="3300">
                        <a:effectLst/>
                        <a:latin typeface="Arial"/>
                      </a:endParaRPr>
                    </a:p>
                  </a:txBody>
                  <a:tcPr marL="33678" marR="33678" marT="0" marB="0" anchor="b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3300" dirty="0">
                        <a:effectLst/>
                      </a:endParaRPr>
                    </a:p>
                  </a:txBody>
                  <a:tcPr marL="33678" marR="33678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01475081"/>
                  </a:ext>
                </a:extLst>
              </a:tr>
              <a:tr h="1041400">
                <a:tc gridSpan="2">
                  <a:txBody>
                    <a:bodyPr/>
                    <a:lstStyle/>
                    <a:p>
                      <a:pPr rtl="0" fontAlgn="b"/>
                      <a:r>
                        <a:rPr lang="en-US" sz="3300" b="1" i="0" dirty="0">
                          <a:effectLst/>
                          <a:latin typeface="Arial"/>
                        </a:rPr>
                        <a:t>Postcondition: </a:t>
                      </a:r>
                      <a:r>
                        <a:rPr lang="en-US" sz="3300" i="0" dirty="0">
                          <a:effectLst/>
                          <a:latin typeface="Arial"/>
                        </a:rPr>
                        <a:t>The description is added to task.</a:t>
                      </a:r>
                      <a:endParaRPr lang="en-US" sz="3300">
                        <a:effectLst/>
                        <a:latin typeface="Arial"/>
                      </a:endParaRPr>
                    </a:p>
                  </a:txBody>
                  <a:tcPr marL="33678" marR="33678" marT="0" marB="0" anchor="b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33678" marR="33678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30518697"/>
                  </a:ext>
                </a:extLst>
              </a:tr>
            </a:tbl>
          </a:graphicData>
        </a:graphic>
      </p:graphicFrame>
      <p:pic>
        <p:nvPicPr>
          <p:cNvPr id="9" name="Picture 8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F90C4BE1-BC94-3A4F-808F-6A0E4637C75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23775" y="0"/>
            <a:ext cx="6672649" cy="13716000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B9D9F9E-3DF0-ED44-9F09-85B4AE50576E}"/>
              </a:ext>
            </a:extLst>
          </p:cNvPr>
          <p:cNvCxnSpPr>
            <a:cxnSpLocks/>
          </p:cNvCxnSpPr>
          <p:nvPr/>
        </p:nvCxnSpPr>
        <p:spPr>
          <a:xfrm flipV="1">
            <a:off x="11682523" y="6400800"/>
            <a:ext cx="4456883" cy="1018482"/>
          </a:xfrm>
          <a:prstGeom prst="straightConnector1">
            <a:avLst/>
          </a:prstGeom>
          <a:ln w="1016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66429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Outlines"/>
          <p:cNvSpPr txBox="1">
            <a:spLocks noGrp="1"/>
          </p:cNvSpPr>
          <p:nvPr>
            <p:ph type="title"/>
          </p:nvPr>
        </p:nvSpPr>
        <p:spPr>
          <a:xfrm>
            <a:off x="1620000" y="894376"/>
            <a:ext cx="21143996" cy="194090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pPr algn="ctr" defTabSz="457200"/>
            <a:r>
              <a:rPr lang="en-US" sz="7200">
                <a:solidFill>
                  <a:schemeClr val="tx1"/>
                </a:solidFill>
                <a:latin typeface="Times New Roman"/>
                <a:cs typeface="Times New Roman"/>
              </a:rPr>
              <a:t>Agenda</a:t>
            </a:r>
          </a:p>
        </p:txBody>
      </p:sp>
      <p:sp>
        <p:nvSpPr>
          <p:cNvPr id="171" name="Agenda…"/>
          <p:cNvSpPr txBox="1">
            <a:spLocks noGrp="1"/>
          </p:cNvSpPr>
          <p:nvPr>
            <p:ph type="body" idx="1"/>
          </p:nvPr>
        </p:nvSpPr>
        <p:spPr>
          <a:xfrm>
            <a:off x="2359173" y="2822663"/>
            <a:ext cx="9406780" cy="727302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Bef>
                <a:spcPct val="20000"/>
              </a:spcBef>
              <a:spcAft>
                <a:spcPts val="600"/>
              </a:spcAft>
              <a:defRPr sz="3839"/>
            </a:pPr>
            <a:r>
              <a:rPr lang="en-US" sz="3800">
                <a:latin typeface="Times New Roman"/>
                <a:cs typeface="Times New Roman"/>
              </a:rPr>
              <a:t>Project Description</a:t>
            </a:r>
            <a:endParaRPr lang="en-US">
              <a:latin typeface="Times New Roman"/>
              <a:cs typeface="Times New Roman"/>
            </a:endParaRPr>
          </a:p>
          <a:p>
            <a:pPr defTabSz="457200">
              <a:spcBef>
                <a:spcPct val="20000"/>
              </a:spcBef>
              <a:spcAft>
                <a:spcPts val="600"/>
              </a:spcAft>
              <a:defRPr sz="3839"/>
            </a:pPr>
            <a:r>
              <a:rPr lang="en-US" sz="3800">
                <a:latin typeface="Times New Roman"/>
                <a:cs typeface="Times New Roman"/>
              </a:rPr>
              <a:t>Requirements</a:t>
            </a:r>
          </a:p>
          <a:p>
            <a:pPr defTabSz="457200">
              <a:spcBef>
                <a:spcPct val="20000"/>
              </a:spcBef>
              <a:spcAft>
                <a:spcPts val="600"/>
              </a:spcAft>
              <a:defRPr sz="3839"/>
            </a:pPr>
            <a:r>
              <a:rPr lang="en-US" sz="3800">
                <a:latin typeface="Times New Roman"/>
                <a:cs typeface="Times New Roman"/>
              </a:rPr>
              <a:t>Overall Design Approach</a:t>
            </a:r>
          </a:p>
          <a:p>
            <a:pPr defTabSz="457200">
              <a:spcBef>
                <a:spcPct val="20000"/>
              </a:spcBef>
              <a:spcAft>
                <a:spcPts val="600"/>
              </a:spcAft>
              <a:defRPr sz="3839"/>
            </a:pPr>
            <a:r>
              <a:rPr lang="en-US" sz="3800">
                <a:latin typeface="Times New Roman"/>
                <a:cs typeface="Times New Roman"/>
              </a:rPr>
              <a:t>Use Cases</a:t>
            </a:r>
          </a:p>
          <a:p>
            <a:pPr defTabSz="457200">
              <a:spcBef>
                <a:spcPct val="20000"/>
              </a:spcBef>
              <a:spcAft>
                <a:spcPts val="600"/>
              </a:spcAft>
              <a:defRPr sz="3839"/>
            </a:pPr>
            <a:r>
              <a:rPr lang="en-US" sz="3800">
                <a:latin typeface="Times New Roman"/>
                <a:cs typeface="Times New Roman"/>
              </a:rPr>
              <a:t>Requirements Use Case Trace Matrix</a:t>
            </a:r>
          </a:p>
          <a:p>
            <a:pPr defTabSz="457200">
              <a:spcBef>
                <a:spcPct val="20000"/>
              </a:spcBef>
              <a:spcAft>
                <a:spcPts val="600"/>
              </a:spcAft>
              <a:defRPr sz="3839"/>
            </a:pPr>
            <a:r>
              <a:rPr lang="en-US" sz="3800">
                <a:latin typeface="Times New Roman"/>
                <a:cs typeface="Times New Roman"/>
              </a:rPr>
              <a:t>Increment Matrix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F14164-E481-AF3E-B5BC-C7789F51EB4F}"/>
              </a:ext>
            </a:extLst>
          </p:cNvPr>
          <p:cNvSpPr txBox="1"/>
          <p:nvPr/>
        </p:nvSpPr>
        <p:spPr>
          <a:xfrm>
            <a:off x="10054142" y="3053534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spcBef>
                <a:spcPct val="20000"/>
              </a:spcBef>
              <a:spcAft>
                <a:spcPts val="600"/>
              </a:spcAft>
              <a:buFont typeface="Arial"/>
              <a:buChar char="•"/>
            </a:pPr>
            <a:endParaRPr lang="en-US">
              <a:latin typeface="Times New Roman"/>
              <a:cs typeface="Times New Roman"/>
            </a:endParaRPr>
          </a:p>
        </p:txBody>
      </p:sp>
      <p:sp>
        <p:nvSpPr>
          <p:cNvPr id="5" name="Agenda…">
            <a:extLst>
              <a:ext uri="{FF2B5EF4-FFF2-40B4-BE49-F238E27FC236}">
                <a16:creationId xmlns:a16="http://schemas.microsoft.com/office/drawing/2014/main" id="{00AF240D-7AB3-3F45-0214-0320AB10510E}"/>
              </a:ext>
            </a:extLst>
          </p:cNvPr>
          <p:cNvSpPr txBox="1">
            <a:spLocks/>
          </p:cNvSpPr>
          <p:nvPr/>
        </p:nvSpPr>
        <p:spPr>
          <a:xfrm>
            <a:off x="12447372" y="2821812"/>
            <a:ext cx="9406780" cy="727302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marL="685800" indent="-685800" algn="l" defTabSz="584200" rtl="0" eaLnBrk="1" latinLnBrk="0" hangingPunct="1">
              <a:spcBef>
                <a:spcPts val="33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4000" b="0" i="0" kern="1200" cap="none" spc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1485900" indent="-571500" algn="l" defTabSz="584200" rtl="0" eaLnBrk="1" latinLnBrk="0" hangingPunct="1">
              <a:spcBef>
                <a:spcPts val="33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4000" b="0" i="0" kern="1200" cap="none" spc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2286000" indent="-457200" algn="l" defTabSz="584200" rtl="0" eaLnBrk="1" latinLnBrk="0" hangingPunct="1">
              <a:spcBef>
                <a:spcPts val="33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4000" b="0" i="0" kern="1200" cap="none" spc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3200400" indent="-457200" algn="l" defTabSz="584200" rtl="0" eaLnBrk="1" latinLnBrk="0" hangingPunct="1">
              <a:spcBef>
                <a:spcPts val="33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4000" b="0" i="0" kern="1200" cap="none" spc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4114800" indent="-457200" algn="l" defTabSz="584200" rtl="0" eaLnBrk="1" latinLnBrk="0" hangingPunct="1">
              <a:spcBef>
                <a:spcPts val="33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4000" b="0" i="0" kern="1200" cap="none" spc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5012000" indent="-457200" algn="l" defTabSz="914400" rtl="0" eaLnBrk="1" latinLnBrk="0" hangingPunct="1">
              <a:spcBef>
                <a:spcPts val="2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5943600" indent="-457200" algn="l" defTabSz="914400" rtl="0" eaLnBrk="1" latinLnBrk="0" hangingPunct="1">
              <a:spcBef>
                <a:spcPts val="2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6858000" indent="-457200" algn="l" defTabSz="914400" rtl="0" eaLnBrk="1" latinLnBrk="0" hangingPunct="1">
              <a:spcBef>
                <a:spcPts val="2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7772400" indent="-457200" algn="l" defTabSz="914400" rtl="0" eaLnBrk="1" latinLnBrk="0" hangingPunct="1">
              <a:spcBef>
                <a:spcPts val="2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rgbClr val="8AD0D6"/>
              </a:buClr>
              <a:buFont typeface="Wingdings 3" charset="2"/>
              <a:buChar char=""/>
              <a:defRPr sz="3839"/>
            </a:pPr>
            <a:r>
              <a:rPr lang="en-US" sz="3800">
                <a:latin typeface="Times New Roman"/>
                <a:cs typeface="Times New Roman"/>
              </a:rPr>
              <a:t>Domain Model</a:t>
            </a:r>
            <a:endParaRPr lang="en-US">
              <a:latin typeface="Times New Roman"/>
              <a:cs typeface="Times New Roman"/>
            </a:endParaRPr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rgbClr val="8AD0D6"/>
              </a:buClr>
              <a:defRPr sz="3839"/>
            </a:pPr>
            <a:r>
              <a:rPr lang="en-US" sz="3800">
                <a:latin typeface="Times New Roman"/>
                <a:cs typeface="Times New Roman"/>
              </a:rPr>
              <a:t>Expanded Use Case Diagrams</a:t>
            </a:r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rgbClr val="8AD0D6"/>
              </a:buClr>
              <a:defRPr sz="3839"/>
            </a:pPr>
            <a:r>
              <a:rPr lang="en-US" sz="3800">
                <a:latin typeface="Times New Roman"/>
                <a:cs typeface="Times New Roman"/>
              </a:rPr>
              <a:t>Sequential Diagrams</a:t>
            </a:r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rgbClr val="8AD0D6"/>
              </a:buClr>
              <a:defRPr sz="3839"/>
            </a:pPr>
            <a:r>
              <a:rPr lang="en-US" sz="3800">
                <a:latin typeface="Times New Roman"/>
                <a:cs typeface="Times New Roman"/>
              </a:rPr>
              <a:t>Domain Class Diagrams</a:t>
            </a:r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rgbClr val="8AD0D6"/>
              </a:buClr>
              <a:defRPr sz="3839"/>
            </a:pPr>
            <a:r>
              <a:rPr lang="en-US" sz="3800">
                <a:latin typeface="Times New Roman"/>
                <a:cs typeface="Times New Roman"/>
              </a:rPr>
              <a:t>Code Snippets</a:t>
            </a:r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rgbClr val="8AD0D6"/>
              </a:buClr>
              <a:defRPr sz="3839"/>
            </a:pPr>
            <a:r>
              <a:rPr lang="en-US" sz="3800">
                <a:latin typeface="Times New Roman"/>
                <a:cs typeface="Times New Roman"/>
              </a:rPr>
              <a:t>Summary</a:t>
            </a:r>
          </a:p>
        </p:txBody>
      </p:sp>
      <p:sp>
        <p:nvSpPr>
          <p:cNvPr id="10" name="Agenda…">
            <a:extLst>
              <a:ext uri="{FF2B5EF4-FFF2-40B4-BE49-F238E27FC236}">
                <a16:creationId xmlns:a16="http://schemas.microsoft.com/office/drawing/2014/main" id="{D3687635-E314-2013-9A2A-BE396C5C1FD3}"/>
              </a:ext>
            </a:extLst>
          </p:cNvPr>
          <p:cNvSpPr txBox="1">
            <a:spLocks/>
          </p:cNvSpPr>
          <p:nvPr/>
        </p:nvSpPr>
        <p:spPr>
          <a:xfrm>
            <a:off x="10254989" y="9457161"/>
            <a:ext cx="5359856" cy="1253864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marL="685800" indent="-685800" algn="l" defTabSz="584200" rtl="0" eaLnBrk="1" latinLnBrk="0" hangingPunct="1">
              <a:spcBef>
                <a:spcPts val="33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4000" b="0" i="0" kern="1200" cap="none" spc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1485900" indent="-571500" algn="l" defTabSz="584200" rtl="0" eaLnBrk="1" latinLnBrk="0" hangingPunct="1">
              <a:spcBef>
                <a:spcPts val="33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4000" b="0" i="0" kern="1200" cap="none" spc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2286000" indent="-457200" algn="l" defTabSz="584200" rtl="0" eaLnBrk="1" latinLnBrk="0" hangingPunct="1">
              <a:spcBef>
                <a:spcPts val="33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4000" b="0" i="0" kern="1200" cap="none" spc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3200400" indent="-457200" algn="l" defTabSz="584200" rtl="0" eaLnBrk="1" latinLnBrk="0" hangingPunct="1">
              <a:spcBef>
                <a:spcPts val="33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4000" b="0" i="0" kern="1200" cap="none" spc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4114800" indent="-457200" algn="l" defTabSz="584200" rtl="0" eaLnBrk="1" latinLnBrk="0" hangingPunct="1">
              <a:spcBef>
                <a:spcPts val="33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4000" b="0" i="0" kern="1200" cap="none" spc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5012000" indent="-457200" algn="l" defTabSz="914400" rtl="0" eaLnBrk="1" latinLnBrk="0" hangingPunct="1">
              <a:spcBef>
                <a:spcPts val="2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5943600" indent="-457200" algn="l" defTabSz="914400" rtl="0" eaLnBrk="1" latinLnBrk="0" hangingPunct="1">
              <a:spcBef>
                <a:spcPts val="2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6858000" indent="-457200" algn="l" defTabSz="914400" rtl="0" eaLnBrk="1" latinLnBrk="0" hangingPunct="1">
              <a:spcBef>
                <a:spcPts val="2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7772400" indent="-457200" algn="l" defTabSz="914400" rtl="0" eaLnBrk="1" latinLnBrk="0" hangingPunct="1">
              <a:spcBef>
                <a:spcPts val="2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rgbClr val="8AD0D6"/>
              </a:buClr>
              <a:defRPr sz="3839"/>
            </a:pPr>
            <a:r>
              <a:rPr lang="en-US" sz="3800">
                <a:latin typeface="Times New Roman"/>
                <a:cs typeface="Times New Roman"/>
              </a:rPr>
              <a:t>Q &amp; A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1B28F63-CF00-448F-B141-FE33C33B1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5339370"/>
            <a:ext cx="8074024" cy="837663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AE609E2-8522-44E4-9077-980E5BCF3E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5784694"/>
            <a:ext cx="3044824" cy="4730906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4FA533C5-33E3-4611-AF9F-72811D8B26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218024" y="3352800"/>
            <a:ext cx="5638800" cy="56388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949AD42-25FD-4C3D-9EEE-B7FEC58099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15998824" y="0"/>
            <a:ext cx="3206774" cy="228281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AC7D913-60B7-4603-881B-831DA5D3A9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17211756" y="12192000"/>
            <a:ext cx="1987468" cy="15240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87F0FDC4-AD8C-47D9-9131-623C98ADB0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875624" y="0"/>
            <a:ext cx="1371600" cy="228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E6A222EB-A81E-4238-B08D-AAB1828C8E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4384000" cy="1371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014676C-074B-475A-8346-9C901C86CB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875624" y="0"/>
            <a:ext cx="1371600" cy="228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79C4C8E-197B-4679-AE96-B5147F971C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713374" y="3861972"/>
            <a:ext cx="0" cy="6400800"/>
          </a:xfrm>
          <a:prstGeom prst="line">
            <a:avLst/>
          </a:prstGeom>
          <a:ln w="15875" cap="sq">
            <a:solidFill>
              <a:schemeClr val="tx2">
                <a:alpha val="7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28FDCEF-E2CA-7D46-8286-27A9E64EBE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08590" y="2533916"/>
            <a:ext cx="13616724" cy="90569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/>
            <a:r>
              <a:rPr lang="en-US" sz="7200"/>
              <a:t>Sequence Diagrams</a:t>
            </a:r>
            <a:endParaRPr lang="en-US"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7255871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Diagram, box and whisker chart&#10;&#10;Description automatically generated">
            <a:extLst>
              <a:ext uri="{FF2B5EF4-FFF2-40B4-BE49-F238E27FC236}">
                <a16:creationId xmlns:a16="http://schemas.microsoft.com/office/drawing/2014/main" id="{5017A818-94CF-E08C-5591-0AFC77EA40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6025"/>
          <a:stretch/>
        </p:blipFill>
        <p:spPr>
          <a:xfrm>
            <a:off x="371247" y="479124"/>
            <a:ext cx="22408507" cy="1270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8777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81CC0C-D2D6-8848-AA97-5E4884D71E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4" descr="Diagram&#10;&#10;Description automatically generated">
            <a:extLst>
              <a:ext uri="{FF2B5EF4-FFF2-40B4-BE49-F238E27FC236}">
                <a16:creationId xmlns:a16="http://schemas.microsoft.com/office/drawing/2014/main" id="{51B0C5CB-F83C-B547-B8BB-AA64952BE0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117" y="542925"/>
            <a:ext cx="22053458" cy="13155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2538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7">
            <a:extLst>
              <a:ext uri="{FF2B5EF4-FFF2-40B4-BE49-F238E27FC236}">
                <a16:creationId xmlns:a16="http://schemas.microsoft.com/office/drawing/2014/main" id="{C9ECDD5C-152A-4CC7-8333-0F367B3A6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5339370"/>
            <a:ext cx="8074024" cy="8376630"/>
          </a:xfrm>
          <a:prstGeom prst="rect">
            <a:avLst/>
          </a:prstGeom>
        </p:spPr>
      </p:pic>
      <p:pic>
        <p:nvPicPr>
          <p:cNvPr id="6" name="Picture 9">
            <a:extLst>
              <a:ext uri="{FF2B5EF4-FFF2-40B4-BE49-F238E27FC236}">
                <a16:creationId xmlns:a16="http://schemas.microsoft.com/office/drawing/2014/main" id="{7F5C92A3-369B-43F3-BDCE-E560B1B0E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5784694"/>
            <a:ext cx="3044824" cy="4730906"/>
          </a:xfrm>
          <a:prstGeom prst="rect">
            <a:avLst/>
          </a:prstGeom>
        </p:spPr>
      </p:pic>
      <p:sp>
        <p:nvSpPr>
          <p:cNvPr id="7" name="Oval 11">
            <a:extLst>
              <a:ext uri="{FF2B5EF4-FFF2-40B4-BE49-F238E27FC236}">
                <a16:creationId xmlns:a16="http://schemas.microsoft.com/office/drawing/2014/main" id="{AEBE9F1A-B38D-446E-83AE-14B17CE77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218024" y="3352800"/>
            <a:ext cx="5638800" cy="56388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13">
            <a:extLst>
              <a:ext uri="{FF2B5EF4-FFF2-40B4-BE49-F238E27FC236}">
                <a16:creationId xmlns:a16="http://schemas.microsoft.com/office/drawing/2014/main" id="{915B5014-A7EC-4BA6-9C83-8840CF81D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15998824" y="0"/>
            <a:ext cx="3206774" cy="2282814"/>
          </a:xfrm>
          <a:prstGeom prst="rect">
            <a:avLst/>
          </a:prstGeom>
        </p:spPr>
      </p:pic>
      <p:pic>
        <p:nvPicPr>
          <p:cNvPr id="11" name="Picture 15">
            <a:extLst>
              <a:ext uri="{FF2B5EF4-FFF2-40B4-BE49-F238E27FC236}">
                <a16:creationId xmlns:a16="http://schemas.microsoft.com/office/drawing/2014/main" id="{022C43AB-86D7-420D-8AD7-DC0A15FDD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17211756" y="12192000"/>
            <a:ext cx="1987468" cy="1524000"/>
          </a:xfrm>
          <a:prstGeom prst="rect">
            <a:avLst/>
          </a:prstGeom>
        </p:spPr>
      </p:pic>
      <p:sp>
        <p:nvSpPr>
          <p:cNvPr id="13" name="Rectangle 17">
            <a:extLst>
              <a:ext uri="{FF2B5EF4-FFF2-40B4-BE49-F238E27FC236}">
                <a16:creationId xmlns:a16="http://schemas.microsoft.com/office/drawing/2014/main" id="{5E3EB826-A471-488F-9E8A-D65528A3C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875624" y="0"/>
            <a:ext cx="1371600" cy="228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19">
            <a:extLst>
              <a:ext uri="{FF2B5EF4-FFF2-40B4-BE49-F238E27FC236}">
                <a16:creationId xmlns:a16="http://schemas.microsoft.com/office/drawing/2014/main" id="{DFB3CEA1-88D9-42FB-88ED-1E9807FE6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4024" y="960120"/>
            <a:ext cx="22475952" cy="117957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4" descr="Chart, diagram, box and whisker chart&#10;&#10;Description automatically generated">
            <a:extLst>
              <a:ext uri="{FF2B5EF4-FFF2-40B4-BE49-F238E27FC236}">
                <a16:creationId xmlns:a16="http://schemas.microsoft.com/office/drawing/2014/main" id="{A623F1FE-DBFE-067A-1252-CEB89CF2CC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87210" y="1286934"/>
            <a:ext cx="17409579" cy="11142132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9A6C928E-4252-4F33-8C34-E50A12A31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875624" y="0"/>
            <a:ext cx="1371600" cy="228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9127300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5339370"/>
            <a:ext cx="8074024" cy="837663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5784694"/>
            <a:ext cx="3044824" cy="4730906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218024" y="3352800"/>
            <a:ext cx="5638800" cy="56388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15998824" y="0"/>
            <a:ext cx="3206774" cy="228281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17211756" y="12192000"/>
            <a:ext cx="1987468" cy="1524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875624" y="0"/>
            <a:ext cx="1371600" cy="228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810E80F-9C89-42DA-AC6A-CA9F6C0FEE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4384000" cy="1371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F867AF-AD36-4ACD-4B71-C0C3A086F2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78984" y="2651760"/>
            <a:ext cx="6709614" cy="6133014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457200"/>
            <a:r>
              <a:rPr lang="en-US" sz="10800">
                <a:solidFill>
                  <a:srgbClr val="EBEBEB"/>
                </a:solidFill>
              </a:rPr>
              <a:t>Design Class Diagram</a:t>
            </a:r>
            <a:endParaRPr lang="en-US" sz="10800" b="0" i="0" kern="1200">
              <a:solidFill>
                <a:srgbClr val="EBEBEB"/>
              </a:solidFill>
              <a:latin typeface="+mj-lt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5955B09-6DFD-41EE-8794-648DBC50B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5105888" cy="13716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A1C8458-DBAA-4D00-98AC-E9890360D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875624" y="0"/>
            <a:ext cx="1371600" cy="228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6" name="Rounded Rectangle 4">
            <a:extLst>
              <a:ext uri="{FF2B5EF4-FFF2-40B4-BE49-F238E27FC236}">
                <a16:creationId xmlns:a16="http://schemas.microsoft.com/office/drawing/2014/main" id="{A8D15A26-D50C-4BE5-8A59-321D902480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93490" y="1183346"/>
            <a:ext cx="12545568" cy="11252494"/>
          </a:xfrm>
          <a:prstGeom prst="roundRect">
            <a:avLst>
              <a:gd name="adj" fmla="val 0"/>
            </a:avLst>
          </a:prstGeom>
          <a:ln w="12700">
            <a:solidFill>
              <a:schemeClr val="bg2"/>
            </a:solidFill>
          </a:ln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3" descr="Diagram&#10;&#10;Description automatically generated">
            <a:extLst>
              <a:ext uri="{FF2B5EF4-FFF2-40B4-BE49-F238E27FC236}">
                <a16:creationId xmlns:a16="http://schemas.microsoft.com/office/drawing/2014/main" id="{6507A24C-39EB-DCF5-F63D-DB213E4E81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5744" y="51669"/>
            <a:ext cx="13254400" cy="13664331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3025502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54816-EE62-6342-A215-A9D5B57DC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Code Snaps</a:t>
            </a:r>
          </a:p>
        </p:txBody>
      </p:sp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5FF68B05-54E7-C247-A616-9573C13CD6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3747" y="3276887"/>
            <a:ext cx="17754833" cy="618143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12E32EE-EE0C-6047-9E3F-139A8EA97797}"/>
              </a:ext>
            </a:extLst>
          </p:cNvPr>
          <p:cNvSpPr txBox="1"/>
          <p:nvPr/>
        </p:nvSpPr>
        <p:spPr>
          <a:xfrm>
            <a:off x="7600949" y="10146725"/>
            <a:ext cx="57626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/>
              <a:t>Use Case 1: Create Task</a:t>
            </a:r>
          </a:p>
        </p:txBody>
      </p:sp>
    </p:spTree>
    <p:extLst>
      <p:ext uri="{BB962C8B-B14F-4D97-AF65-F5344CB8AC3E}">
        <p14:creationId xmlns:p14="http://schemas.microsoft.com/office/powerpoint/2010/main" val="1839412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A5C2809-FE46-5841-989C-CF2F56AC14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8300" y="10013951"/>
            <a:ext cx="13423900" cy="977900"/>
          </a:xfrm>
          <a:prstGeom prst="rect">
            <a:avLst/>
          </a:prstGeom>
        </p:spPr>
      </p:pic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784F509B-6D0F-184B-8E50-3E8A60F73D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5600" y="8680451"/>
            <a:ext cx="13423900" cy="36449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B6F33E2-B38A-924A-86C0-FB58D88D5E4B}"/>
              </a:ext>
            </a:extLst>
          </p:cNvPr>
          <p:cNvSpPr txBox="1"/>
          <p:nvPr/>
        </p:nvSpPr>
        <p:spPr>
          <a:xfrm>
            <a:off x="14658975" y="11694139"/>
            <a:ext cx="595868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/>
              <a:t>Use Case 2: delete task</a:t>
            </a:r>
          </a:p>
        </p:txBody>
      </p:sp>
      <p:pic>
        <p:nvPicPr>
          <p:cNvPr id="14" name="Picture 1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F39A17E6-4A7D-3F4D-B8D2-D4D2A2A1DE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58975" cy="689837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F1A4E6B-2F60-7242-B90F-160EA0BE5BA3}"/>
              </a:ext>
            </a:extLst>
          </p:cNvPr>
          <p:cNvSpPr txBox="1"/>
          <p:nvPr/>
        </p:nvSpPr>
        <p:spPr>
          <a:xfrm>
            <a:off x="15516225" y="3702049"/>
            <a:ext cx="76295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/>
              <a:t>Use Case 4: Create Section</a:t>
            </a:r>
          </a:p>
        </p:txBody>
      </p:sp>
    </p:spTree>
    <p:extLst>
      <p:ext uri="{BB962C8B-B14F-4D97-AF65-F5344CB8AC3E}">
        <p14:creationId xmlns:p14="http://schemas.microsoft.com/office/powerpoint/2010/main" val="5595648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3A0F0-3C35-4830-A4D4-84DB16663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CFE16D-F622-4F83-9AAB-88468C4673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8109" y="2423136"/>
            <a:ext cx="20167602" cy="1048702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/>
              <a:t>Topics that we have discussed so far:</a:t>
            </a:r>
          </a:p>
          <a:p>
            <a:pPr marL="571500" indent="-571500"/>
            <a:r>
              <a:rPr lang="en-US"/>
              <a:t>To sum up, we had walked you through the use cases that we intended to complete in current Iteration.</a:t>
            </a:r>
          </a:p>
          <a:p>
            <a:pPr marL="571500" indent="-571500">
              <a:buClr>
                <a:srgbClr val="8AD0D6"/>
              </a:buClr>
            </a:pPr>
            <a:r>
              <a:rPr lang="en-US"/>
              <a:t>The requirements that correspond to the use cases we highlighted.</a:t>
            </a:r>
          </a:p>
          <a:p>
            <a:pPr marL="571500" indent="-571500">
              <a:buClr>
                <a:srgbClr val="8AD0D6"/>
              </a:buClr>
            </a:pPr>
            <a:r>
              <a:rPr lang="en-US"/>
              <a:t>Updated High level use cases, RUCTM, Iteration Matrix and Domain Model.</a:t>
            </a:r>
          </a:p>
          <a:p>
            <a:pPr marL="571500" indent="-571500"/>
            <a:r>
              <a:rPr lang="en-US"/>
              <a:t>We covered Expanded Use cases, App screenshots, Sequence Diagram and Design Class Diagram of the tasks we have done so far in our project.</a:t>
            </a:r>
          </a:p>
          <a:p>
            <a:pPr marL="571500" indent="-571500"/>
            <a:r>
              <a:rPr lang="en-US"/>
              <a:t>Going forward, we intend to complete the remaining part of our project with implementing remaining use cases.</a:t>
            </a:r>
          </a:p>
        </p:txBody>
      </p:sp>
    </p:spTree>
    <p:extLst>
      <p:ext uri="{BB962C8B-B14F-4D97-AF65-F5344CB8AC3E}">
        <p14:creationId xmlns:p14="http://schemas.microsoft.com/office/powerpoint/2010/main" val="2437903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D7C0AB-9721-4B9C-9457-B871ECFBF8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07424" y="5757310"/>
            <a:ext cx="18809446" cy="2801060"/>
          </a:xfrm>
        </p:spPr>
        <p:txBody>
          <a:bodyPr/>
          <a:lstStyle/>
          <a:p>
            <a:r>
              <a:rPr lang="en-US"/>
              <a:t>Q &amp; A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305B01-5D53-4B04-A05E-20C2BA9E26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2576" y="7889297"/>
            <a:ext cx="17893082" cy="100142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Shoot some questions but do not kill us!</a:t>
            </a:r>
          </a:p>
        </p:txBody>
      </p:sp>
    </p:spTree>
    <p:extLst>
      <p:ext uri="{BB962C8B-B14F-4D97-AF65-F5344CB8AC3E}">
        <p14:creationId xmlns:p14="http://schemas.microsoft.com/office/powerpoint/2010/main" val="17418781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70FEF-D70F-4B7C-A7C6-7AEF9B9CC0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5240" y="3635297"/>
            <a:ext cx="17651314" cy="3756126"/>
          </a:xfrm>
        </p:spPr>
        <p:txBody>
          <a:bodyPr/>
          <a:lstStyle/>
          <a:p>
            <a:pPr algn="ctr"/>
            <a:r>
              <a:rPr lang="en-US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41798174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Picture 178" descr="Paper files on the table">
            <a:extLst>
              <a:ext uri="{FF2B5EF4-FFF2-40B4-BE49-F238E27FC236}">
                <a16:creationId xmlns:a16="http://schemas.microsoft.com/office/drawing/2014/main" id="{2E8A3088-A9B4-49C3-BF1C-2027DFA812C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0487" r="19973"/>
          <a:stretch/>
        </p:blipFill>
        <p:spPr>
          <a:xfrm>
            <a:off x="12217400" y="-2"/>
            <a:ext cx="12188900" cy="13716002"/>
          </a:xfrm>
          <a:prstGeom prst="rect">
            <a:avLst/>
          </a:prstGeom>
        </p:spPr>
      </p:pic>
      <p:sp>
        <p:nvSpPr>
          <p:cNvPr id="176" name="Project Description"/>
          <p:cNvSpPr txBox="1">
            <a:spLocks noGrp="1"/>
          </p:cNvSpPr>
          <p:nvPr>
            <p:ph type="title"/>
          </p:nvPr>
        </p:nvSpPr>
        <p:spPr>
          <a:xfrm>
            <a:off x="1620000" y="894376"/>
            <a:ext cx="10140200" cy="31188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457200"/>
            <a:r>
              <a:rPr lang="en-US" sz="7200">
                <a:latin typeface="Times New Roman"/>
                <a:cs typeface="Times New Roman"/>
              </a:rPr>
              <a:t>Project Description</a:t>
            </a:r>
          </a:p>
        </p:txBody>
      </p:sp>
      <p:sp>
        <p:nvSpPr>
          <p:cNvPr id="177" name="The To-Do planner app is a basic and ordered approach to schedule tasks and organizes tasks which will help users to complete the tasks.…"/>
          <p:cNvSpPr txBox="1">
            <a:spLocks noGrp="1"/>
          </p:cNvSpPr>
          <p:nvPr>
            <p:ph type="body" idx="1"/>
          </p:nvPr>
        </p:nvSpPr>
        <p:spPr>
          <a:xfrm>
            <a:off x="1637424" y="4826000"/>
            <a:ext cx="10140200" cy="79956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</a:pPr>
            <a:r>
              <a:rPr lang="en-US" sz="3700">
                <a:latin typeface="Times New Roman"/>
                <a:cs typeface="Times New Roman"/>
              </a:rPr>
              <a:t>The app is used to schedule and organizes tasks </a:t>
            </a:r>
          </a:p>
          <a:p>
            <a:pPr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</a:pPr>
            <a:r>
              <a:rPr lang="en-US" sz="3700">
                <a:latin typeface="Times New Roman"/>
                <a:cs typeface="Times New Roman"/>
              </a:rPr>
              <a:t>This app aims to solve the problem of productivity.</a:t>
            </a:r>
          </a:p>
          <a:p>
            <a:pPr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</a:pPr>
            <a:r>
              <a:rPr lang="en-US" sz="3700">
                <a:latin typeface="Times New Roman"/>
                <a:cs typeface="Times New Roman"/>
              </a:rPr>
              <a:t>The app intends to do so by:</a:t>
            </a:r>
          </a:p>
          <a:p>
            <a:pPr marL="0" indent="0"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None/>
            </a:pPr>
            <a:r>
              <a:rPr lang="en-US" sz="3700">
                <a:latin typeface="Times New Roman"/>
                <a:cs typeface="Times New Roman"/>
              </a:rPr>
              <a:t>	- Offering a platform to view summary of 	   pending tasks</a:t>
            </a:r>
          </a:p>
          <a:p>
            <a:pPr marL="0" indent="0"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None/>
            </a:pPr>
            <a:r>
              <a:rPr lang="en-US" sz="3700">
                <a:latin typeface="Times New Roman"/>
                <a:cs typeface="Times New Roman"/>
              </a:rPr>
              <a:t>	- Providing notification certain amount of 	  time before it is due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DCD094BF-83F7-3D22-5561-6609F667AF05}"/>
              </a:ext>
            </a:extLst>
          </p:cNvPr>
          <p:cNvSpPr txBox="1"/>
          <p:nvPr/>
        </p:nvSpPr>
        <p:spPr>
          <a:xfrm>
            <a:off x="605569" y="279358"/>
            <a:ext cx="10419383" cy="1279436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>
              <a:spcBef>
                <a:spcPts val="1000"/>
              </a:spcBef>
              <a:buClr>
                <a:srgbClr val="F7F7F7"/>
              </a:buClr>
              <a:buSzPct val="80000"/>
              <a:buFont typeface="Wingdings 3" charset="2"/>
              <a:buChar char=""/>
            </a:pPr>
            <a:endParaRPr lang="en-US">
              <a:ea typeface="+mj-ea"/>
              <a:cs typeface="+mj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F969A79-8C31-E91C-0DA5-46BA34816D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784" y="-306076"/>
            <a:ext cx="18809446" cy="2801060"/>
          </a:xfrm>
        </p:spPr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Requirements</a:t>
            </a:r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id="{B5FC621C-F12F-009B-3E13-0C7BEC52A5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484" b="-124"/>
          <a:stretch/>
        </p:blipFill>
        <p:spPr>
          <a:xfrm>
            <a:off x="2588235" y="1010492"/>
            <a:ext cx="20668350" cy="12705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3535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Picture 83">
            <a:extLst>
              <a:ext uri="{FF2B5EF4-FFF2-40B4-BE49-F238E27FC236}">
                <a16:creationId xmlns:a16="http://schemas.microsoft.com/office/drawing/2014/main" id="{F1B8F9CB-890B-4CB8-B503-188A763E2F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5339370"/>
            <a:ext cx="8074024" cy="8376630"/>
          </a:xfrm>
          <a:prstGeom prst="rect">
            <a:avLst/>
          </a:prstGeom>
        </p:spPr>
      </p:pic>
      <p:pic>
        <p:nvPicPr>
          <p:cNvPr id="86" name="Picture 85">
            <a:extLst>
              <a:ext uri="{FF2B5EF4-FFF2-40B4-BE49-F238E27FC236}">
                <a16:creationId xmlns:a16="http://schemas.microsoft.com/office/drawing/2014/main" id="{AA632AB4-3837-4FD0-8B62-0A18B573F4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5784694"/>
            <a:ext cx="3044824" cy="4730906"/>
          </a:xfrm>
          <a:prstGeom prst="rect">
            <a:avLst/>
          </a:prstGeom>
        </p:spPr>
      </p:pic>
      <p:sp>
        <p:nvSpPr>
          <p:cNvPr id="88" name="Oval 87">
            <a:extLst>
              <a:ext uri="{FF2B5EF4-FFF2-40B4-BE49-F238E27FC236}">
                <a16:creationId xmlns:a16="http://schemas.microsoft.com/office/drawing/2014/main" id="{C393B4A7-6ABF-423D-A762-3CDB4897A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218024" y="3352800"/>
            <a:ext cx="5638800" cy="56388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0" name="Picture 89">
            <a:extLst>
              <a:ext uri="{FF2B5EF4-FFF2-40B4-BE49-F238E27FC236}">
                <a16:creationId xmlns:a16="http://schemas.microsoft.com/office/drawing/2014/main" id="{9CD2319A-6FA9-4EFB-9EDF-730446742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15998824" y="0"/>
            <a:ext cx="3206774" cy="2282814"/>
          </a:xfrm>
          <a:prstGeom prst="rect">
            <a:avLst/>
          </a:prstGeom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D1692A93-3514-4486-8B67-CCA4E0259B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17211756" y="12192000"/>
            <a:ext cx="1987468" cy="1524000"/>
          </a:xfrm>
          <a:prstGeom prst="rect">
            <a:avLst/>
          </a:prstGeom>
        </p:spPr>
      </p:pic>
      <p:sp>
        <p:nvSpPr>
          <p:cNvPr id="94" name="Rectangle 93">
            <a:extLst>
              <a:ext uri="{FF2B5EF4-FFF2-40B4-BE49-F238E27FC236}">
                <a16:creationId xmlns:a16="http://schemas.microsoft.com/office/drawing/2014/main" id="{01AD250C-F2EA-449F-9B14-DF5BB674C5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875624" y="0"/>
            <a:ext cx="1371600" cy="228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47AEA421-5F29-4BA7-9360-2501B5987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4383998" cy="1371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Freeform 7">
            <a:extLst>
              <a:ext uri="{FF2B5EF4-FFF2-40B4-BE49-F238E27FC236}">
                <a16:creationId xmlns:a16="http://schemas.microsoft.com/office/drawing/2014/main" id="{9348F0CB-4904-4DEF-BDD4-ADEC2DCCCB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439878" y="2920460"/>
            <a:ext cx="6944120" cy="1651864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0" name="Outlines"/>
          <p:cNvSpPr txBox="1">
            <a:spLocks noGrp="1"/>
          </p:cNvSpPr>
          <p:nvPr>
            <p:ph type="title"/>
          </p:nvPr>
        </p:nvSpPr>
        <p:spPr>
          <a:xfrm>
            <a:off x="1297860" y="1258534"/>
            <a:ext cx="18504308" cy="203330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457200"/>
            <a:r>
              <a:rPr lang="en-US" sz="4200">
                <a:solidFill>
                  <a:srgbClr val="EBEBEB"/>
                </a:solidFill>
              </a:rPr>
              <a:t>Overall Design Approach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1583E1B8-79B3-49BB-8704-58E4AB1AF2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875624" y="0"/>
            <a:ext cx="1371600" cy="228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2" name="Freeform: Shape 101">
            <a:extLst>
              <a:ext uri="{FF2B5EF4-FFF2-40B4-BE49-F238E27FC236}">
                <a16:creationId xmlns:a16="http://schemas.microsoft.com/office/drawing/2014/main" id="{7BB34D5F-2B87-438E-8236-69C6068D4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2" y="3524134"/>
            <a:ext cx="24384836" cy="10191866"/>
          </a:xfrm>
          <a:custGeom>
            <a:avLst/>
            <a:gdLst>
              <a:gd name="connsiteX0" fmla="*/ 1 w 12192418"/>
              <a:gd name="connsiteY0" fmla="*/ 0 h 5095933"/>
              <a:gd name="connsiteX1" fmla="*/ 71932 w 12192418"/>
              <a:gd name="connsiteY1" fmla="*/ 12261 h 5095933"/>
              <a:gd name="connsiteX2" fmla="*/ 282849 w 12192418"/>
              <a:gd name="connsiteY2" fmla="*/ 48343 h 5095933"/>
              <a:gd name="connsiteX3" fmla="*/ 436464 w 12192418"/>
              <a:gd name="connsiteY3" fmla="*/ 73565 h 5095933"/>
              <a:gd name="connsiteX4" fmla="*/ 619339 w 12192418"/>
              <a:gd name="connsiteY4" fmla="*/ 100188 h 5095933"/>
              <a:gd name="connsiteX5" fmla="*/ 836351 w 12192418"/>
              <a:gd name="connsiteY5" fmla="*/ 132066 h 5095933"/>
              <a:gd name="connsiteX6" fmla="*/ 1076528 w 12192418"/>
              <a:gd name="connsiteY6" fmla="*/ 165696 h 5095933"/>
              <a:gd name="connsiteX7" fmla="*/ 1347184 w 12192418"/>
              <a:gd name="connsiteY7" fmla="*/ 201077 h 5095933"/>
              <a:gd name="connsiteX8" fmla="*/ 1642223 w 12192418"/>
              <a:gd name="connsiteY8" fmla="*/ 238560 h 5095933"/>
              <a:gd name="connsiteX9" fmla="*/ 1962864 w 12192418"/>
              <a:gd name="connsiteY9" fmla="*/ 276043 h 5095933"/>
              <a:gd name="connsiteX10" fmla="*/ 2304232 w 12192418"/>
              <a:gd name="connsiteY10" fmla="*/ 314227 h 5095933"/>
              <a:gd name="connsiteX11" fmla="*/ 2672421 w 12192418"/>
              <a:gd name="connsiteY11" fmla="*/ 349608 h 5095933"/>
              <a:gd name="connsiteX12" fmla="*/ 3057678 w 12192418"/>
              <a:gd name="connsiteY12" fmla="*/ 383588 h 5095933"/>
              <a:gd name="connsiteX13" fmla="*/ 3464881 w 12192418"/>
              <a:gd name="connsiteY13" fmla="*/ 414415 h 5095933"/>
              <a:gd name="connsiteX14" fmla="*/ 3889152 w 12192418"/>
              <a:gd name="connsiteY14" fmla="*/ 443841 h 5095933"/>
              <a:gd name="connsiteX15" fmla="*/ 4331710 w 12192418"/>
              <a:gd name="connsiteY15" fmla="*/ 471515 h 5095933"/>
              <a:gd name="connsiteX16" fmla="*/ 4558476 w 12192418"/>
              <a:gd name="connsiteY16" fmla="*/ 481324 h 5095933"/>
              <a:gd name="connsiteX17" fmla="*/ 4790118 w 12192418"/>
              <a:gd name="connsiteY17" fmla="*/ 492183 h 5095933"/>
              <a:gd name="connsiteX18" fmla="*/ 5025418 w 12192418"/>
              <a:gd name="connsiteY18" fmla="*/ 502342 h 5095933"/>
              <a:gd name="connsiteX19" fmla="*/ 5261937 w 12192418"/>
              <a:gd name="connsiteY19" fmla="*/ 508998 h 5095933"/>
              <a:gd name="connsiteX20" fmla="*/ 5503332 w 12192418"/>
              <a:gd name="connsiteY20" fmla="*/ 514953 h 5095933"/>
              <a:gd name="connsiteX21" fmla="*/ 5747167 w 12192418"/>
              <a:gd name="connsiteY21" fmla="*/ 521259 h 5095933"/>
              <a:gd name="connsiteX22" fmla="*/ 5995877 w 12192418"/>
              <a:gd name="connsiteY22" fmla="*/ 525463 h 5095933"/>
              <a:gd name="connsiteX23" fmla="*/ 6247026 w 12192418"/>
              <a:gd name="connsiteY23" fmla="*/ 525463 h 5095933"/>
              <a:gd name="connsiteX24" fmla="*/ 6500613 w 12192418"/>
              <a:gd name="connsiteY24" fmla="*/ 527565 h 5095933"/>
              <a:gd name="connsiteX25" fmla="*/ 6756639 w 12192418"/>
              <a:gd name="connsiteY25" fmla="*/ 525463 h 5095933"/>
              <a:gd name="connsiteX26" fmla="*/ 7016322 w 12192418"/>
              <a:gd name="connsiteY26" fmla="*/ 521259 h 5095933"/>
              <a:gd name="connsiteX27" fmla="*/ 7276005 w 12192418"/>
              <a:gd name="connsiteY27" fmla="*/ 517406 h 5095933"/>
              <a:gd name="connsiteX28" fmla="*/ 7539345 w 12192418"/>
              <a:gd name="connsiteY28" fmla="*/ 508998 h 5095933"/>
              <a:gd name="connsiteX29" fmla="*/ 7805124 w 12192418"/>
              <a:gd name="connsiteY29" fmla="*/ 500241 h 5095933"/>
              <a:gd name="connsiteX30" fmla="*/ 8070903 w 12192418"/>
              <a:gd name="connsiteY30" fmla="*/ 490082 h 5095933"/>
              <a:gd name="connsiteX31" fmla="*/ 8339121 w 12192418"/>
              <a:gd name="connsiteY31" fmla="*/ 475719 h 5095933"/>
              <a:gd name="connsiteX32" fmla="*/ 8609776 w 12192418"/>
              <a:gd name="connsiteY32" fmla="*/ 458554 h 5095933"/>
              <a:gd name="connsiteX33" fmla="*/ 8881651 w 12192418"/>
              <a:gd name="connsiteY33" fmla="*/ 442089 h 5095933"/>
              <a:gd name="connsiteX34" fmla="*/ 9153526 w 12192418"/>
              <a:gd name="connsiteY34" fmla="*/ 421071 h 5095933"/>
              <a:gd name="connsiteX35" fmla="*/ 9429058 w 12192418"/>
              <a:gd name="connsiteY35" fmla="*/ 395849 h 5095933"/>
              <a:gd name="connsiteX36" fmla="*/ 9700933 w 12192418"/>
              <a:gd name="connsiteY36" fmla="*/ 370626 h 5095933"/>
              <a:gd name="connsiteX37" fmla="*/ 9977684 w 12192418"/>
              <a:gd name="connsiteY37" fmla="*/ 341551 h 5095933"/>
              <a:gd name="connsiteX38" fmla="*/ 10255655 w 12192418"/>
              <a:gd name="connsiteY38" fmla="*/ 309673 h 5095933"/>
              <a:gd name="connsiteX39" fmla="*/ 10529968 w 12192418"/>
              <a:gd name="connsiteY39" fmla="*/ 276043 h 5095933"/>
              <a:gd name="connsiteX40" fmla="*/ 10807939 w 12192418"/>
              <a:gd name="connsiteY40" fmla="*/ 236809 h 5095933"/>
              <a:gd name="connsiteX41" fmla="*/ 11084690 w 12192418"/>
              <a:gd name="connsiteY41" fmla="*/ 194772 h 5095933"/>
              <a:gd name="connsiteX42" fmla="*/ 11362661 w 12192418"/>
              <a:gd name="connsiteY42" fmla="*/ 153085 h 5095933"/>
              <a:gd name="connsiteX43" fmla="*/ 11639412 w 12192418"/>
              <a:gd name="connsiteY43" fmla="*/ 104392 h 5095933"/>
              <a:gd name="connsiteX44" fmla="*/ 11914945 w 12192418"/>
              <a:gd name="connsiteY44" fmla="*/ 54648 h 5095933"/>
              <a:gd name="connsiteX45" fmla="*/ 12191696 w 12192418"/>
              <a:gd name="connsiteY45" fmla="*/ 2452 h 5095933"/>
              <a:gd name="connsiteX46" fmla="*/ 12191696 w 12192418"/>
              <a:gd name="connsiteY46" fmla="*/ 2109542 h 5095933"/>
              <a:gd name="connsiteX47" fmla="*/ 12191999 w 12192418"/>
              <a:gd name="connsiteY47" fmla="*/ 2109542 h 5095933"/>
              <a:gd name="connsiteX48" fmla="*/ 12191999 w 12192418"/>
              <a:gd name="connsiteY48" fmla="*/ 2802467 h 5095933"/>
              <a:gd name="connsiteX49" fmla="*/ 12192418 w 12192418"/>
              <a:gd name="connsiteY49" fmla="*/ 2802467 h 5095933"/>
              <a:gd name="connsiteX50" fmla="*/ 12192418 w 12192418"/>
              <a:gd name="connsiteY50" fmla="*/ 5095933 h 5095933"/>
              <a:gd name="connsiteX51" fmla="*/ 1 w 12192418"/>
              <a:gd name="connsiteY51" fmla="*/ 5095933 h 5095933"/>
              <a:gd name="connsiteX52" fmla="*/ 1 w 12192418"/>
              <a:gd name="connsiteY52" fmla="*/ 4074529 h 5095933"/>
              <a:gd name="connsiteX53" fmla="*/ 0 w 12192418"/>
              <a:gd name="connsiteY53" fmla="*/ 4074529 h 5095933"/>
              <a:gd name="connsiteX54" fmla="*/ 0 w 12192418"/>
              <a:gd name="connsiteY54" fmla="*/ 2109542 h 5095933"/>
              <a:gd name="connsiteX55" fmla="*/ 1 w 12192418"/>
              <a:gd name="connsiteY55" fmla="*/ 2109542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418" h="5095933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4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7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109542"/>
                </a:lnTo>
                <a:lnTo>
                  <a:pt x="12191999" y="2109542"/>
                </a:lnTo>
                <a:lnTo>
                  <a:pt x="12191999" y="2802467"/>
                </a:lnTo>
                <a:lnTo>
                  <a:pt x="12192418" y="2802467"/>
                </a:lnTo>
                <a:lnTo>
                  <a:pt x="12192418" y="5095933"/>
                </a:lnTo>
                <a:lnTo>
                  <a:pt x="1" y="5095933"/>
                </a:lnTo>
                <a:lnTo>
                  <a:pt x="1" y="4074529"/>
                </a:lnTo>
                <a:lnTo>
                  <a:pt x="0" y="4074529"/>
                </a:lnTo>
                <a:lnTo>
                  <a:pt x="0" y="2109542"/>
                </a:lnTo>
                <a:lnTo>
                  <a:pt x="1" y="21095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graphicFrame>
        <p:nvGraphicFramePr>
          <p:cNvPr id="1412" name="Diagram 1412">
            <a:extLst>
              <a:ext uri="{FF2B5EF4-FFF2-40B4-BE49-F238E27FC236}">
                <a16:creationId xmlns:a16="http://schemas.microsoft.com/office/drawing/2014/main" id="{D4526909-B814-7BAA-5350-B11EB10611D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43579950"/>
              </p:ext>
            </p:extLst>
          </p:nvPr>
        </p:nvGraphicFramePr>
        <p:xfrm>
          <a:off x="862432" y="4314227"/>
          <a:ext cx="23938853" cy="90727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4426191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Picture 10">
            <a:extLst>
              <a:ext uri="{FF2B5EF4-FFF2-40B4-BE49-F238E27FC236}">
                <a16:creationId xmlns:a16="http://schemas.microsoft.com/office/drawing/2014/main" id="{F1B8F9CB-890B-4CB8-B503-188A763E2F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5339370"/>
            <a:ext cx="8074024" cy="8376630"/>
          </a:xfrm>
          <a:prstGeom prst="rect">
            <a:avLst/>
          </a:prstGeom>
        </p:spPr>
      </p:pic>
      <p:pic>
        <p:nvPicPr>
          <p:cNvPr id="127" name="Picture 12">
            <a:extLst>
              <a:ext uri="{FF2B5EF4-FFF2-40B4-BE49-F238E27FC236}">
                <a16:creationId xmlns:a16="http://schemas.microsoft.com/office/drawing/2014/main" id="{AA632AB4-3837-4FD0-8B62-0A18B573F4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5784694"/>
            <a:ext cx="3044824" cy="4730906"/>
          </a:xfrm>
          <a:prstGeom prst="rect">
            <a:avLst/>
          </a:prstGeom>
        </p:spPr>
      </p:pic>
      <p:sp>
        <p:nvSpPr>
          <p:cNvPr id="128" name="Oval 14">
            <a:extLst>
              <a:ext uri="{FF2B5EF4-FFF2-40B4-BE49-F238E27FC236}">
                <a16:creationId xmlns:a16="http://schemas.microsoft.com/office/drawing/2014/main" id="{C393B4A7-6ABF-423D-A762-3CDB4897A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218024" y="3352800"/>
            <a:ext cx="5638800" cy="56388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29" name="Picture 16">
            <a:extLst>
              <a:ext uri="{FF2B5EF4-FFF2-40B4-BE49-F238E27FC236}">
                <a16:creationId xmlns:a16="http://schemas.microsoft.com/office/drawing/2014/main" id="{9CD2319A-6FA9-4EFB-9EDF-730446742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15998824" y="0"/>
            <a:ext cx="3206774" cy="2282814"/>
          </a:xfrm>
          <a:prstGeom prst="rect">
            <a:avLst/>
          </a:prstGeom>
        </p:spPr>
      </p:pic>
      <p:pic>
        <p:nvPicPr>
          <p:cNvPr id="130" name="Picture 18">
            <a:extLst>
              <a:ext uri="{FF2B5EF4-FFF2-40B4-BE49-F238E27FC236}">
                <a16:creationId xmlns:a16="http://schemas.microsoft.com/office/drawing/2014/main" id="{D1692A93-3514-4486-8B67-CCA4E0259B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17211756" y="12192000"/>
            <a:ext cx="1987468" cy="1524000"/>
          </a:xfrm>
          <a:prstGeom prst="rect">
            <a:avLst/>
          </a:prstGeom>
        </p:spPr>
      </p:pic>
      <p:sp>
        <p:nvSpPr>
          <p:cNvPr id="131" name="Rectangle 20">
            <a:extLst>
              <a:ext uri="{FF2B5EF4-FFF2-40B4-BE49-F238E27FC236}">
                <a16:creationId xmlns:a16="http://schemas.microsoft.com/office/drawing/2014/main" id="{01AD250C-F2EA-449F-9B14-DF5BB674C5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875624" y="0"/>
            <a:ext cx="1371600" cy="228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2" name="Rectangle 22">
            <a:extLst>
              <a:ext uri="{FF2B5EF4-FFF2-40B4-BE49-F238E27FC236}">
                <a16:creationId xmlns:a16="http://schemas.microsoft.com/office/drawing/2014/main" id="{4E78424C-6FD0-41F8-9CAA-5DC19C4235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24384000" cy="13716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AD56645-8255-404F-9678-8363E4CD2D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7710" y="2895600"/>
            <a:ext cx="6217252" cy="91440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/>
            <a:r>
              <a:rPr lang="en-US" sz="6400">
                <a:solidFill>
                  <a:srgbClr val="F2F2F2"/>
                </a:solidFill>
              </a:rPr>
              <a:t>Use Cases</a:t>
            </a:r>
          </a:p>
        </p:txBody>
      </p:sp>
      <p:sp>
        <p:nvSpPr>
          <p:cNvPr id="133" name="Freeform: Shape 24">
            <a:extLst>
              <a:ext uri="{FF2B5EF4-FFF2-40B4-BE49-F238E27FC236}">
                <a16:creationId xmlns:a16="http://schemas.microsoft.com/office/drawing/2014/main" id="{DD136760-57DC-4301-8BEA-B71AD2D139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22620" y="0"/>
            <a:ext cx="16061380" cy="13716000"/>
          </a:xfrm>
          <a:custGeom>
            <a:avLst/>
            <a:gdLst>
              <a:gd name="connsiteX0" fmla="*/ 1176 w 8030690"/>
              <a:gd name="connsiteY0" fmla="*/ 0 h 6858000"/>
              <a:gd name="connsiteX1" fmla="*/ 1344715 w 8030690"/>
              <a:gd name="connsiteY1" fmla="*/ 0 h 6858000"/>
              <a:gd name="connsiteX2" fmla="*/ 1344715 w 8030690"/>
              <a:gd name="connsiteY2" fmla="*/ 0 h 6858000"/>
              <a:gd name="connsiteX3" fmla="*/ 8030690 w 8030690"/>
              <a:gd name="connsiteY3" fmla="*/ 0 h 6858000"/>
              <a:gd name="connsiteX4" fmla="*/ 8030690 w 8030690"/>
              <a:gd name="connsiteY4" fmla="*/ 6858000 h 6858000"/>
              <a:gd name="connsiteX5" fmla="*/ 477746 w 8030690"/>
              <a:gd name="connsiteY5" fmla="*/ 6858000 h 6858000"/>
              <a:gd name="connsiteX6" fmla="*/ 477746 w 8030690"/>
              <a:gd name="connsiteY6" fmla="*/ 6858000 h 6858000"/>
              <a:gd name="connsiteX7" fmla="*/ 0 w 8030690"/>
              <a:gd name="connsiteY7" fmla="*/ 6858000 h 6858000"/>
              <a:gd name="connsiteX8" fmla="*/ 5883 w 8030690"/>
              <a:gd name="connsiteY8" fmla="*/ 6817538 h 6858000"/>
              <a:gd name="connsiteX9" fmla="*/ 23196 w 8030690"/>
              <a:gd name="connsiteY9" fmla="*/ 6698894 h 6858000"/>
              <a:gd name="connsiteX10" fmla="*/ 35298 w 8030690"/>
              <a:gd name="connsiteY10" fmla="*/ 6612483 h 6858000"/>
              <a:gd name="connsiteX11" fmla="*/ 48073 w 8030690"/>
              <a:gd name="connsiteY11" fmla="*/ 6509613 h 6858000"/>
              <a:gd name="connsiteX12" fmla="*/ 63369 w 8030690"/>
              <a:gd name="connsiteY12" fmla="*/ 6387541 h 6858000"/>
              <a:gd name="connsiteX13" fmla="*/ 79506 w 8030690"/>
              <a:gd name="connsiteY13" fmla="*/ 6252438 h 6858000"/>
              <a:gd name="connsiteX14" fmla="*/ 96483 w 8030690"/>
              <a:gd name="connsiteY14" fmla="*/ 6100191 h 6858000"/>
              <a:gd name="connsiteX15" fmla="*/ 114468 w 8030690"/>
              <a:gd name="connsiteY15" fmla="*/ 5934227 h 6858000"/>
              <a:gd name="connsiteX16" fmla="*/ 132454 w 8030690"/>
              <a:gd name="connsiteY16" fmla="*/ 5753862 h 6858000"/>
              <a:gd name="connsiteX17" fmla="*/ 150775 w 8030690"/>
              <a:gd name="connsiteY17" fmla="*/ 5561838 h 6858000"/>
              <a:gd name="connsiteX18" fmla="*/ 167752 w 8030690"/>
              <a:gd name="connsiteY18" fmla="*/ 5354726 h 6858000"/>
              <a:gd name="connsiteX19" fmla="*/ 184057 w 8030690"/>
              <a:gd name="connsiteY19" fmla="*/ 5138013 h 6858000"/>
              <a:gd name="connsiteX20" fmla="*/ 198849 w 8030690"/>
              <a:gd name="connsiteY20" fmla="*/ 4908956 h 6858000"/>
              <a:gd name="connsiteX21" fmla="*/ 212968 w 8030690"/>
              <a:gd name="connsiteY21" fmla="*/ 4670298 h 6858000"/>
              <a:gd name="connsiteX22" fmla="*/ 226248 w 8030690"/>
              <a:gd name="connsiteY22" fmla="*/ 4421352 h 6858000"/>
              <a:gd name="connsiteX23" fmla="*/ 230954 w 8030690"/>
              <a:gd name="connsiteY23" fmla="*/ 4293793 h 6858000"/>
              <a:gd name="connsiteX24" fmla="*/ 236165 w 8030690"/>
              <a:gd name="connsiteY24" fmla="*/ 4163491 h 6858000"/>
              <a:gd name="connsiteX25" fmla="*/ 241039 w 8030690"/>
              <a:gd name="connsiteY25" fmla="*/ 4031132 h 6858000"/>
              <a:gd name="connsiteX26" fmla="*/ 244233 w 8030690"/>
              <a:gd name="connsiteY26" fmla="*/ 3898087 h 6858000"/>
              <a:gd name="connsiteX27" fmla="*/ 247091 w 8030690"/>
              <a:gd name="connsiteY27" fmla="*/ 3762298 h 6858000"/>
              <a:gd name="connsiteX28" fmla="*/ 250116 w 8030690"/>
              <a:gd name="connsiteY28" fmla="*/ 3625138 h 6858000"/>
              <a:gd name="connsiteX29" fmla="*/ 252133 w 8030690"/>
              <a:gd name="connsiteY29" fmla="*/ 3485235 h 6858000"/>
              <a:gd name="connsiteX30" fmla="*/ 252133 w 8030690"/>
              <a:gd name="connsiteY30" fmla="*/ 3343960 h 6858000"/>
              <a:gd name="connsiteX31" fmla="*/ 253142 w 8030690"/>
              <a:gd name="connsiteY31" fmla="*/ 3201314 h 6858000"/>
              <a:gd name="connsiteX32" fmla="*/ 252133 w 8030690"/>
              <a:gd name="connsiteY32" fmla="*/ 3057296 h 6858000"/>
              <a:gd name="connsiteX33" fmla="*/ 250116 w 8030690"/>
              <a:gd name="connsiteY33" fmla="*/ 2911221 h 6858000"/>
              <a:gd name="connsiteX34" fmla="*/ 248267 w 8030690"/>
              <a:gd name="connsiteY34" fmla="*/ 2765145 h 6858000"/>
              <a:gd name="connsiteX35" fmla="*/ 244233 w 8030690"/>
              <a:gd name="connsiteY35" fmla="*/ 2617013 h 6858000"/>
              <a:gd name="connsiteX36" fmla="*/ 240031 w 8030690"/>
              <a:gd name="connsiteY36" fmla="*/ 2467508 h 6858000"/>
              <a:gd name="connsiteX37" fmla="*/ 235156 w 8030690"/>
              <a:gd name="connsiteY37" fmla="*/ 2318004 h 6858000"/>
              <a:gd name="connsiteX38" fmla="*/ 228265 w 8030690"/>
              <a:gd name="connsiteY38" fmla="*/ 2167128 h 6858000"/>
              <a:gd name="connsiteX39" fmla="*/ 220028 w 8030690"/>
              <a:gd name="connsiteY39" fmla="*/ 2014880 h 6858000"/>
              <a:gd name="connsiteX40" fmla="*/ 212128 w 8030690"/>
              <a:gd name="connsiteY40" fmla="*/ 1861947 h 6858000"/>
              <a:gd name="connsiteX41" fmla="*/ 202043 w 8030690"/>
              <a:gd name="connsiteY41" fmla="*/ 1709013 h 6858000"/>
              <a:gd name="connsiteX42" fmla="*/ 189940 w 8030690"/>
              <a:gd name="connsiteY42" fmla="*/ 1554023 h 6858000"/>
              <a:gd name="connsiteX43" fmla="*/ 177838 w 8030690"/>
              <a:gd name="connsiteY43" fmla="*/ 1401089 h 6858000"/>
              <a:gd name="connsiteX44" fmla="*/ 163886 w 8030690"/>
              <a:gd name="connsiteY44" fmla="*/ 1245413 h 6858000"/>
              <a:gd name="connsiteX45" fmla="*/ 148590 w 8030690"/>
              <a:gd name="connsiteY45" fmla="*/ 1089050 h 6858000"/>
              <a:gd name="connsiteX46" fmla="*/ 132454 w 8030690"/>
              <a:gd name="connsiteY46" fmla="*/ 934745 h 6858000"/>
              <a:gd name="connsiteX47" fmla="*/ 113628 w 8030690"/>
              <a:gd name="connsiteY47" fmla="*/ 778383 h 6858000"/>
              <a:gd name="connsiteX48" fmla="*/ 93457 w 8030690"/>
              <a:gd name="connsiteY48" fmla="*/ 622706 h 6858000"/>
              <a:gd name="connsiteX49" fmla="*/ 73454 w 8030690"/>
              <a:gd name="connsiteY49" fmla="*/ 466344 h 6858000"/>
              <a:gd name="connsiteX50" fmla="*/ 50090 w 8030690"/>
              <a:gd name="connsiteY50" fmla="*/ 310667 h 6858000"/>
              <a:gd name="connsiteX51" fmla="*/ 26222 w 8030690"/>
              <a:gd name="connsiteY51" fmla="*/ 15567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8030690" h="6858000">
                <a:moveTo>
                  <a:pt x="1176" y="0"/>
                </a:moveTo>
                <a:lnTo>
                  <a:pt x="1344715" y="0"/>
                </a:lnTo>
                <a:lnTo>
                  <a:pt x="1344715" y="0"/>
                </a:lnTo>
                <a:lnTo>
                  <a:pt x="8030690" y="0"/>
                </a:lnTo>
                <a:lnTo>
                  <a:pt x="8030690" y="6858000"/>
                </a:lnTo>
                <a:lnTo>
                  <a:pt x="477746" y="6858000"/>
                </a:lnTo>
                <a:lnTo>
                  <a:pt x="477746" y="6858000"/>
                </a:lnTo>
                <a:lnTo>
                  <a:pt x="0" y="6858000"/>
                </a:lnTo>
                <a:lnTo>
                  <a:pt x="5883" y="6817538"/>
                </a:lnTo>
                <a:lnTo>
                  <a:pt x="23196" y="6698894"/>
                </a:lnTo>
                <a:lnTo>
                  <a:pt x="35298" y="6612483"/>
                </a:lnTo>
                <a:lnTo>
                  <a:pt x="48073" y="6509613"/>
                </a:lnTo>
                <a:lnTo>
                  <a:pt x="63369" y="6387541"/>
                </a:lnTo>
                <a:lnTo>
                  <a:pt x="79506" y="6252438"/>
                </a:lnTo>
                <a:lnTo>
                  <a:pt x="96483" y="6100191"/>
                </a:lnTo>
                <a:lnTo>
                  <a:pt x="114468" y="5934227"/>
                </a:lnTo>
                <a:lnTo>
                  <a:pt x="132454" y="5753862"/>
                </a:lnTo>
                <a:lnTo>
                  <a:pt x="150775" y="5561838"/>
                </a:lnTo>
                <a:lnTo>
                  <a:pt x="167752" y="5354726"/>
                </a:lnTo>
                <a:lnTo>
                  <a:pt x="184057" y="5138013"/>
                </a:lnTo>
                <a:lnTo>
                  <a:pt x="198849" y="4908956"/>
                </a:lnTo>
                <a:lnTo>
                  <a:pt x="212968" y="4670298"/>
                </a:lnTo>
                <a:lnTo>
                  <a:pt x="226248" y="4421352"/>
                </a:lnTo>
                <a:lnTo>
                  <a:pt x="230954" y="4293793"/>
                </a:lnTo>
                <a:lnTo>
                  <a:pt x="236165" y="4163491"/>
                </a:lnTo>
                <a:lnTo>
                  <a:pt x="241039" y="4031132"/>
                </a:lnTo>
                <a:lnTo>
                  <a:pt x="244233" y="3898087"/>
                </a:lnTo>
                <a:lnTo>
                  <a:pt x="247091" y="3762298"/>
                </a:lnTo>
                <a:lnTo>
                  <a:pt x="250116" y="3625138"/>
                </a:lnTo>
                <a:lnTo>
                  <a:pt x="252133" y="3485235"/>
                </a:lnTo>
                <a:lnTo>
                  <a:pt x="252133" y="3343960"/>
                </a:lnTo>
                <a:lnTo>
                  <a:pt x="253142" y="3201314"/>
                </a:lnTo>
                <a:lnTo>
                  <a:pt x="252133" y="3057296"/>
                </a:lnTo>
                <a:lnTo>
                  <a:pt x="250116" y="2911221"/>
                </a:lnTo>
                <a:lnTo>
                  <a:pt x="248267" y="2765145"/>
                </a:lnTo>
                <a:lnTo>
                  <a:pt x="244233" y="2617013"/>
                </a:lnTo>
                <a:lnTo>
                  <a:pt x="240031" y="2467508"/>
                </a:lnTo>
                <a:lnTo>
                  <a:pt x="235156" y="2318004"/>
                </a:lnTo>
                <a:lnTo>
                  <a:pt x="228265" y="2167128"/>
                </a:lnTo>
                <a:lnTo>
                  <a:pt x="220028" y="2014880"/>
                </a:lnTo>
                <a:lnTo>
                  <a:pt x="212128" y="1861947"/>
                </a:lnTo>
                <a:lnTo>
                  <a:pt x="202043" y="1709013"/>
                </a:lnTo>
                <a:lnTo>
                  <a:pt x="189940" y="1554023"/>
                </a:lnTo>
                <a:lnTo>
                  <a:pt x="177838" y="1401089"/>
                </a:lnTo>
                <a:lnTo>
                  <a:pt x="163886" y="1245413"/>
                </a:lnTo>
                <a:lnTo>
                  <a:pt x="148590" y="1089050"/>
                </a:lnTo>
                <a:lnTo>
                  <a:pt x="132454" y="934745"/>
                </a:lnTo>
                <a:lnTo>
                  <a:pt x="113628" y="778383"/>
                </a:lnTo>
                <a:lnTo>
                  <a:pt x="93457" y="622706"/>
                </a:lnTo>
                <a:lnTo>
                  <a:pt x="73454" y="466344"/>
                </a:lnTo>
                <a:lnTo>
                  <a:pt x="50090" y="310667"/>
                </a:lnTo>
                <a:lnTo>
                  <a:pt x="26222" y="1556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4" name="Freeform 11">
            <a:extLst>
              <a:ext uri="{FF2B5EF4-FFF2-40B4-BE49-F238E27FC236}">
                <a16:creationId xmlns:a16="http://schemas.microsoft.com/office/drawing/2014/main" id="{BDC58DEA-1307-4F44-AD47-E613D8B76A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96220" y="-2"/>
            <a:ext cx="1118944" cy="7419284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Rectangle 28">
            <a:extLst>
              <a:ext uri="{FF2B5EF4-FFF2-40B4-BE49-F238E27FC236}">
                <a16:creationId xmlns:a16="http://schemas.microsoft.com/office/drawing/2014/main" id="{C99B912D-1E4B-42AF-A2BE-CFEFEC916E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875624" y="0"/>
            <a:ext cx="1371600" cy="228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136" name="Text Placeholder 4">
            <a:extLst>
              <a:ext uri="{FF2B5EF4-FFF2-40B4-BE49-F238E27FC236}">
                <a16:creationId xmlns:a16="http://schemas.microsoft.com/office/drawing/2014/main" id="{F507E1E9-F822-4ACB-BEAC-CF75810805A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35224713"/>
              </p:ext>
            </p:extLst>
          </p:nvPr>
        </p:nvGraphicFramePr>
        <p:xfrm>
          <a:off x="10209738" y="2244482"/>
          <a:ext cx="12992100" cy="914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5185743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Diagram, schematic&#10;&#10;Description automatically generated">
            <a:extLst>
              <a:ext uri="{FF2B5EF4-FFF2-40B4-BE49-F238E27FC236}">
                <a16:creationId xmlns:a16="http://schemas.microsoft.com/office/drawing/2014/main" id="{0F30974B-99DE-9AD3-76F4-F8F2283366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46303" y="733701"/>
            <a:ext cx="7168348" cy="9018238"/>
          </a:xfrm>
          <a:prstGeom prst="rect">
            <a:avLst/>
          </a:prstGeom>
        </p:spPr>
      </p:pic>
      <p:pic>
        <p:nvPicPr>
          <p:cNvPr id="12" name="Picture 12" descr="Diagram, schematic&#10;&#10;Description automatically generated">
            <a:extLst>
              <a:ext uri="{FF2B5EF4-FFF2-40B4-BE49-F238E27FC236}">
                <a16:creationId xmlns:a16="http://schemas.microsoft.com/office/drawing/2014/main" id="{0A34860B-D8DC-9A0F-3212-2DB0185CAD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9685" y="649359"/>
            <a:ext cx="6473371" cy="9017428"/>
          </a:xfrm>
          <a:prstGeom prst="rect">
            <a:avLst/>
          </a:prstGeom>
        </p:spPr>
      </p:pic>
      <p:pic>
        <p:nvPicPr>
          <p:cNvPr id="13" name="Picture 13" descr="Diagram, schematic&#10;&#10;Description automatically generated">
            <a:extLst>
              <a:ext uri="{FF2B5EF4-FFF2-40B4-BE49-F238E27FC236}">
                <a16:creationId xmlns:a16="http://schemas.microsoft.com/office/drawing/2014/main" id="{E4E3F0F1-833C-F47C-D229-69B18D2E7D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13752" y="5207100"/>
            <a:ext cx="7402285" cy="803547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E40BA56-4E1D-F480-9395-2FD607A69287}"/>
              </a:ext>
            </a:extLst>
          </p:cNvPr>
          <p:cNvSpPr/>
          <p:nvPr/>
        </p:nvSpPr>
        <p:spPr>
          <a:xfrm>
            <a:off x="4220539" y="1641287"/>
            <a:ext cx="3027719" cy="176497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8637209-E3E9-498C-9DAE-73FF83DBFF8B}"/>
              </a:ext>
            </a:extLst>
          </p:cNvPr>
          <p:cNvSpPr/>
          <p:nvPr/>
        </p:nvSpPr>
        <p:spPr>
          <a:xfrm>
            <a:off x="4221453" y="5334430"/>
            <a:ext cx="3027719" cy="176497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3966AAD-6C8B-A00F-3EFF-FBEFF5F7D828}"/>
              </a:ext>
            </a:extLst>
          </p:cNvPr>
          <p:cNvSpPr/>
          <p:nvPr/>
        </p:nvSpPr>
        <p:spPr>
          <a:xfrm>
            <a:off x="4222369" y="7181459"/>
            <a:ext cx="3027719" cy="176497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5E92E65-42DA-6CE5-6FC8-B82384DF0E47}"/>
              </a:ext>
            </a:extLst>
          </p:cNvPr>
          <p:cNvSpPr/>
          <p:nvPr/>
        </p:nvSpPr>
        <p:spPr>
          <a:xfrm>
            <a:off x="12112537" y="7294280"/>
            <a:ext cx="3027719" cy="23310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208524-E77F-4BF1-3386-DD1806D32304}"/>
              </a:ext>
            </a:extLst>
          </p:cNvPr>
          <p:cNvSpPr txBox="1"/>
          <p:nvPr/>
        </p:nvSpPr>
        <p:spPr>
          <a:xfrm>
            <a:off x="10963274" y="6772275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Click to add text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C100063-F68D-08D4-9F54-6B610C7D0F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06271" y="167038"/>
            <a:ext cx="8780075" cy="3265517"/>
          </a:xfrm>
        </p:spPr>
        <p:txBody>
          <a:bodyPr/>
          <a:lstStyle/>
          <a:p>
            <a:r>
              <a:rPr lang="en-US"/>
              <a:t>Use Case Diagram</a:t>
            </a:r>
          </a:p>
        </p:txBody>
      </p:sp>
    </p:spTree>
    <p:extLst>
      <p:ext uri="{BB962C8B-B14F-4D97-AF65-F5344CB8AC3E}">
        <p14:creationId xmlns:p14="http://schemas.microsoft.com/office/powerpoint/2010/main" val="20834159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FB3CEA1-88D9-42FB-88ED-1E9807FE6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4024" y="960120"/>
            <a:ext cx="22475952" cy="117957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2" descr="Table&#10;&#10;Description automatically generated">
            <a:extLst>
              <a:ext uri="{FF2B5EF4-FFF2-40B4-BE49-F238E27FC236}">
                <a16:creationId xmlns:a16="http://schemas.microsoft.com/office/drawing/2014/main" id="{EC158A1D-044B-1CBF-49A2-B93067D895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1606" y="1286934"/>
            <a:ext cx="9860787" cy="1114213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A6C928E-4252-4F33-8C34-E50A12A31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875624" y="0"/>
            <a:ext cx="1371600" cy="228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528570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Requirements-Use Case Trace Matrix"/>
          <p:cNvSpPr txBox="1">
            <a:spLocks noGrp="1"/>
          </p:cNvSpPr>
          <p:nvPr>
            <p:ph type="title"/>
          </p:nvPr>
        </p:nvSpPr>
        <p:spPr>
          <a:xfrm>
            <a:off x="903028" y="1895214"/>
            <a:ext cx="8778854" cy="99255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defTabSz="537463">
              <a:defRPr sz="9200" spc="-367"/>
            </a:lvl1pPr>
          </a:lstStyle>
          <a:p>
            <a:pPr defTabSz="457200"/>
            <a:r>
              <a:rPr lang="en-US" sz="5400"/>
              <a:t>Requirements-Use Case Trace Matrix</a:t>
            </a:r>
          </a:p>
        </p:txBody>
      </p:sp>
    </p:spTree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27_Showcase">
  <a:themeElements>
    <a:clrScheme name="27_Showcas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599DFF"/>
      </a:accent1>
      <a:accent2>
        <a:srgbClr val="00D4D2"/>
      </a:accent2>
      <a:accent3>
        <a:srgbClr val="38E53A"/>
      </a:accent3>
      <a:accent4>
        <a:srgbClr val="FFFA00"/>
      </a:accent4>
      <a:accent5>
        <a:srgbClr val="FF7D74"/>
      </a:accent5>
      <a:accent6>
        <a:srgbClr val="FF80E9"/>
      </a:accent6>
      <a:hlink>
        <a:srgbClr val="0000FF"/>
      </a:hlink>
      <a:folHlink>
        <a:srgbClr val="FF00FF"/>
      </a:folHlink>
    </a:clrScheme>
    <a:fontScheme name="27_Showcase">
      <a:majorFont>
        <a:latin typeface="Graphik"/>
        <a:ea typeface="Graphik"/>
        <a:cs typeface="Graphik"/>
      </a:majorFont>
      <a:minorFont>
        <a:latin typeface="Graphik"/>
        <a:ea typeface="Graphik"/>
        <a:cs typeface="Graphik"/>
      </a:minorFont>
    </a:fontScheme>
    <a:fmtScheme name="27_Showcas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-44" normalizeH="0" baseline="0">
            <a:ln>
              <a:noFill/>
            </a:ln>
            <a:solidFill>
              <a:srgbClr val="FFFFFF"/>
            </a:solidFill>
            <a:effectLst/>
            <a:uFillTx/>
            <a:latin typeface="Graphik-SemiboldItalic"/>
            <a:ea typeface="Graphik-SemiboldItalic"/>
            <a:cs typeface="Graphik-SemiboldItalic"/>
            <a:sym typeface="Graphik Semi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80000"/>
          </a:lnSpc>
          <a:spcBef>
            <a:spcPts val="400"/>
          </a:spcBef>
          <a:spcAft>
            <a:spcPts val="0"/>
          </a:spcAft>
          <a:buClrTx/>
          <a:buSzTx/>
          <a:buFontTx/>
          <a:buNone/>
          <a:tabLst>
            <a:tab pos="812800" algn="l"/>
          </a:tabLst>
          <a:defRPr kumimoji="0" sz="2600" b="0" i="0" u="none" strike="noStrike" cap="none" spc="-26" normalizeH="0" baseline="0">
            <a:ln>
              <a:noFill/>
            </a:ln>
            <a:solidFill>
              <a:srgbClr val="000000"/>
            </a:solidFill>
            <a:effectLst/>
            <a:uFillTx/>
            <a:latin typeface="Graphik Compact Regular"/>
            <a:ea typeface="Graphik Compact Regular"/>
            <a:cs typeface="Graphik Compact Regular"/>
            <a:sym typeface="Graphik Compact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{8E6A511E-D8DF-9346-B827-3C962A8EEB7A}tf10001062</Template>
  <Application>Microsoft Office PowerPoint</Application>
  <PresentationFormat>Custom</PresentationFormat>
  <Slides>29</Slides>
  <Notes>1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0" baseType="lpstr">
      <vt:lpstr>Ion</vt:lpstr>
      <vt:lpstr>PowerPoint Presentation</vt:lpstr>
      <vt:lpstr>Agenda</vt:lpstr>
      <vt:lpstr>Project Description</vt:lpstr>
      <vt:lpstr>Requirements</vt:lpstr>
      <vt:lpstr>Overall Design Approach</vt:lpstr>
      <vt:lpstr>Use Cases</vt:lpstr>
      <vt:lpstr>Use Case Diagram</vt:lpstr>
      <vt:lpstr>PowerPoint Presentation</vt:lpstr>
      <vt:lpstr>Requirements-Use Case Trace Matrix</vt:lpstr>
      <vt:lpstr>PowerPoint Presentation</vt:lpstr>
      <vt:lpstr>Incremental Matrix</vt:lpstr>
      <vt:lpstr>PowerPoint Presentation</vt:lpstr>
      <vt:lpstr>Domain Model</vt:lpstr>
      <vt:lpstr>PowerPoint Presentation</vt:lpstr>
      <vt:lpstr>Expanded Use Case Diagrams</vt:lpstr>
      <vt:lpstr>PowerPoint Presentation</vt:lpstr>
      <vt:lpstr>PowerPoint Presentation</vt:lpstr>
      <vt:lpstr>PowerPoint Presentation</vt:lpstr>
      <vt:lpstr>PowerPoint Presentation</vt:lpstr>
      <vt:lpstr>Sequence Diagrams</vt:lpstr>
      <vt:lpstr>PowerPoint Presentation</vt:lpstr>
      <vt:lpstr>PowerPoint Presentation</vt:lpstr>
      <vt:lpstr>PowerPoint Presentation</vt:lpstr>
      <vt:lpstr>Design Class Diagram</vt:lpstr>
      <vt:lpstr>Code Snaps</vt:lpstr>
      <vt:lpstr>PowerPoint Presentation</vt:lpstr>
      <vt:lpstr>Summary</vt:lpstr>
      <vt:lpstr>Q &amp; A Time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To-Do Planner</dc:title>
  <cp:revision>10</cp:revision>
  <dcterms:modified xsi:type="dcterms:W3CDTF">2022-04-06T22:20:38Z</dcterms:modified>
</cp:coreProperties>
</file>